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36E6"/>
    <a:srgbClr val="3333FF"/>
    <a:srgbClr val="3BF35A"/>
    <a:srgbClr val="27ED2C"/>
    <a:srgbClr val="E50DCB"/>
    <a:srgbClr val="0FF535"/>
    <a:srgbClr val="3BCCFF"/>
    <a:srgbClr val="09FF7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F51B8-3AF0-404B-B7BF-B03787ED27A2}" type="datetimeFigureOut">
              <a:rPr lang="ru-RU" smtClean="0"/>
              <a:pPr/>
              <a:t>13.03.2017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3F2D8-D6F5-4042-A5BA-F16C8F0B4C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27.jpeg"/><Relationship Id="rId9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gif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10" Type="http://schemas.openxmlformats.org/officeDocument/2006/relationships/image" Target="../media/image60.gif"/><Relationship Id="rId4" Type="http://schemas.openxmlformats.org/officeDocument/2006/relationships/image" Target="../media/image54.gif"/><Relationship Id="rId9" Type="http://schemas.openxmlformats.org/officeDocument/2006/relationships/image" Target="../media/image5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photo299811942_456239320" TargetMode="External"/><Relationship Id="rId13" Type="http://schemas.openxmlformats.org/officeDocument/2006/relationships/image" Target="../media/image67.jpeg"/><Relationship Id="rId3" Type="http://schemas.openxmlformats.org/officeDocument/2006/relationships/image" Target="../media/image1.jpeg"/><Relationship Id="rId7" Type="http://schemas.openxmlformats.org/officeDocument/2006/relationships/image" Target="../media/image63.jpeg"/><Relationship Id="rId12" Type="http://schemas.openxmlformats.org/officeDocument/2006/relationships/image" Target="../media/image66.jpeg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k.com/photo299811942_456239321" TargetMode="External"/><Relationship Id="rId11" Type="http://schemas.openxmlformats.org/officeDocument/2006/relationships/image" Target="../media/image65.jpeg"/><Relationship Id="rId5" Type="http://schemas.openxmlformats.org/officeDocument/2006/relationships/image" Target="../media/image62.jpeg"/><Relationship Id="rId15" Type="http://schemas.openxmlformats.org/officeDocument/2006/relationships/image" Target="../media/image68.jpeg"/><Relationship Id="rId10" Type="http://schemas.openxmlformats.org/officeDocument/2006/relationships/hyperlink" Target="https://vk.com/photo299811942_456239324" TargetMode="External"/><Relationship Id="rId4" Type="http://schemas.openxmlformats.org/officeDocument/2006/relationships/hyperlink" Target="https://vk.com/photo299811942_456239323" TargetMode="External"/><Relationship Id="rId9" Type="http://schemas.openxmlformats.org/officeDocument/2006/relationships/image" Target="../media/image64.jpeg"/><Relationship Id="rId14" Type="http://schemas.openxmlformats.org/officeDocument/2006/relationships/hyperlink" Target="https://vk.com/photo299811942_456239327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7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Блок-схема: перфолента 6"/>
          <p:cNvSpPr/>
          <p:nvPr/>
        </p:nvSpPr>
        <p:spPr>
          <a:xfrm>
            <a:off x="2699792" y="0"/>
            <a:ext cx="4392488" cy="864096"/>
          </a:xfrm>
          <a:prstGeom prst="flowChartPunchedTap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4F36E6"/>
                </a:solidFill>
                <a:latin typeface="Times New Roman" pitchFamily="18" charset="0"/>
                <a:cs typeface="Times New Roman" pitchFamily="18" charset="0"/>
              </a:rPr>
              <a:t>Мен ең...</a:t>
            </a:r>
            <a:endParaRPr lang="ru-RU" b="1" dirty="0">
              <a:solidFill>
                <a:srgbClr val="4F36E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2348880"/>
            <a:ext cx="3024336" cy="64807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3140968"/>
            <a:ext cx="3241494" cy="72008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kk-K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Әдемімін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5589240"/>
            <a:ext cx="4169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E50DCB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Сүйкімдімін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E50DCB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45542" y="908720"/>
            <a:ext cx="3498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3BF35A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Өнерлімін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3BF35A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5" y="1916832"/>
            <a:ext cx="3275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Білімдімін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68145" y="3140968"/>
            <a:ext cx="3275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3333FF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Көңілдімін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3333FF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84168" y="4293096"/>
            <a:ext cx="30598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Мейрімдімін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957601" y="5589240"/>
            <a:ext cx="4006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kk-KZ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Креативтімін</a:t>
            </a:r>
            <a:endParaRPr lang="ru-RU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G:\IMG_0075.JPG"/>
          <p:cNvPicPr/>
          <p:nvPr/>
        </p:nvPicPr>
        <p:blipFill>
          <a:blip r:embed="rId2" cstate="print"/>
          <a:srcRect l="11384" t="8183" r="19508" b="5776"/>
          <a:stretch>
            <a:fillRect/>
          </a:stretch>
        </p:blipFill>
        <p:spPr bwMode="auto">
          <a:xfrm>
            <a:off x="3851920" y="692696"/>
            <a:ext cx="2109391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0" y="2204864"/>
            <a:ext cx="3744488" cy="707886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algn="ctr"/>
            <a:r>
              <a:rPr lang="kk-KZ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E50DCB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Оқу озатымын</a:t>
            </a:r>
            <a:endParaRPr lang="ru-RU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E50DCB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1340768"/>
            <a:ext cx="3057120" cy="707886"/>
          </a:xfrm>
          <a:prstGeom prst="rect">
            <a:avLst/>
          </a:prstGeom>
        </p:spPr>
        <p:txBody>
          <a:bodyPr wrap="none">
            <a:prstTxWarp prst="textCanUp">
              <a:avLst/>
            </a:prstTxWarp>
            <a:spAutoFit/>
          </a:bodyPr>
          <a:lstStyle/>
          <a:p>
            <a:pPr algn="ctr"/>
            <a:r>
              <a:rPr lang="kk-KZ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4F36E6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Белсендімін</a:t>
            </a:r>
            <a:endParaRPr lang="ru-RU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4F36E6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4149080"/>
            <a:ext cx="3302507" cy="707886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pPr algn="ctr"/>
            <a:r>
              <a:rPr lang="kk-KZ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FF535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Ақылдымын</a:t>
            </a:r>
            <a:endParaRPr lang="ru-RU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FF535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1"/>
      <p:bldP spid="12" grpId="0"/>
      <p:bldP spid="13" grpId="0"/>
      <p:bldP spid="14" grpId="0"/>
      <p:bldP spid="15" grpId="0"/>
      <p:bldP spid="16" grpId="0"/>
      <p:bldP spid="18" grpId="0"/>
      <p:bldP spid="20" grpId="1"/>
      <p:bldP spid="21" grpId="3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https://go1.imgsmail.ru/imgpreview?key=38c869308ac2a92f&amp;mb=imgdb_preview_1569&amp;a=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208912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Сәлем, бұл менмін!</a:t>
            </a:r>
            <a:endParaRPr lang="ru-RU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go1.imgsmail.ru/imgpreview?key=7caeebbe4308d7c5&amp;mb=imgdb_preview_1872"/>
          <p:cNvPicPr>
            <a:picLocks noChangeAspect="1" noChangeArrowheads="1"/>
          </p:cNvPicPr>
          <p:nvPr/>
        </p:nvPicPr>
        <p:blipFill>
          <a:blip r:embed="rId3" cstate="print"/>
          <a:srcRect r="2857" b="6818"/>
          <a:stretch>
            <a:fillRect/>
          </a:stretch>
        </p:blipFill>
        <p:spPr bwMode="auto">
          <a:xfrm>
            <a:off x="395536" y="2348880"/>
            <a:ext cx="2448272" cy="2952328"/>
          </a:xfrm>
          <a:prstGeom prst="rect">
            <a:avLst/>
          </a:prstGeom>
          <a:noFill/>
        </p:spPr>
      </p:pic>
      <p:pic>
        <p:nvPicPr>
          <p:cNvPr id="1028" name="Picture 4" descr="http://el.kz/media/images/blog/orig_blog_12297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2667000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 descr="https://go4.imgsmail.ru/imgpreview?key=4876a35b96dbeec7&amp;mb=imgdb_preview_26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060848"/>
            <a:ext cx="2592288" cy="3475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:\IMG_0075.JPG"/>
          <p:cNvPicPr/>
          <p:nvPr/>
        </p:nvPicPr>
        <p:blipFill>
          <a:blip r:embed="rId6" cstate="print"/>
          <a:srcRect l="32357" t="12881" r="44607" b="66598"/>
          <a:stretch>
            <a:fillRect/>
          </a:stretch>
        </p:blipFill>
        <p:spPr bwMode="auto">
          <a:xfrm>
            <a:off x="4067944" y="2060848"/>
            <a:ext cx="792088" cy="7905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 rot="20768805">
            <a:off x="1030332" y="3761988"/>
            <a:ext cx="13283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21.08.2003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7544" y="1124744"/>
            <a:ext cx="2448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Бойы</a:t>
            </a:r>
            <a:r>
              <a:rPr lang="ru-RU" sz="2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57см</a:t>
            </a:r>
            <a:r>
              <a:rPr lang="kk-KZ" sz="2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</a:t>
            </a:r>
            <a:r>
              <a:rPr lang="ru-RU" sz="2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Салма</a:t>
            </a:r>
            <a:r>
              <a:rPr lang="kk-KZ" sz="2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ғ</a:t>
            </a:r>
            <a:r>
              <a:rPr lang="ru-RU" sz="2000" b="1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kk-KZ" sz="2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- 3000гр</a:t>
            </a:r>
            <a:endParaRPr lang="ru-RU" sz="20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Рисунок 18" descr="https://go4.imgsmail.ru/imgpreview?key=469a1e92d0a3c948&amp;mb=imgdb_preview_107"/>
          <p:cNvPicPr/>
          <p:nvPr/>
        </p:nvPicPr>
        <p:blipFill>
          <a:blip r:embed="rId7" cstate="print"/>
          <a:srcRect l="5405" t="4370" r="5405" b="8232"/>
          <a:stretch>
            <a:fillRect/>
          </a:stretch>
        </p:blipFill>
        <p:spPr bwMode="auto">
          <a:xfrm>
            <a:off x="6084168" y="4869160"/>
            <a:ext cx="3059832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934797">
            <a:off x="229728" y="378427"/>
            <a:ext cx="4546428" cy="963532"/>
          </a:xfrm>
        </p:spPr>
        <p:txBody>
          <a:bodyPr>
            <a:normAutofit fontScale="90000"/>
          </a:bodyPr>
          <a:lstStyle/>
          <a:p>
            <a:r>
              <a:rPr lang="kk-KZ" b="1" i="1" dirty="0" smtClean="0">
                <a:solidFill>
                  <a:srgbClr val="4F36E6"/>
                </a:solidFill>
                <a:latin typeface="Times New Roman" pitchFamily="18" charset="0"/>
                <a:cs typeface="Times New Roman" pitchFamily="18" charset="0"/>
              </a:rPr>
              <a:t>1 қыркүйек </a:t>
            </a:r>
            <a:br>
              <a:rPr lang="kk-KZ" b="1" i="1" dirty="0" smtClean="0">
                <a:solidFill>
                  <a:srgbClr val="4F36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b="1" i="1" dirty="0" smtClean="0">
                <a:solidFill>
                  <a:srgbClr val="4F36E6"/>
                </a:solidFill>
                <a:latin typeface="Times New Roman" pitchFamily="18" charset="0"/>
                <a:cs typeface="Times New Roman" pitchFamily="18" charset="0"/>
              </a:rPr>
              <a:t>2009 жыл</a:t>
            </a:r>
            <a:endParaRPr lang="ru-RU" b="1" i="1" dirty="0">
              <a:solidFill>
                <a:srgbClr val="4F36E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6" name="Picture 6" descr="https://go4.imgsmail.ru/imgpreview?key=6dd9d9ff43a05420&amp;mb=imgdb_preview_1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140968"/>
            <a:ext cx="1905000" cy="2049016"/>
          </a:xfrm>
          <a:prstGeom prst="rect">
            <a:avLst/>
          </a:prstGeom>
          <a:noFill/>
        </p:spPr>
      </p:pic>
      <p:pic>
        <p:nvPicPr>
          <p:cNvPr id="15368" name="Picture 8" descr="http://school35.edu.yar.ru/data/images/72_w800_h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60648"/>
            <a:ext cx="2627784" cy="2202185"/>
          </a:xfrm>
          <a:prstGeom prst="rect">
            <a:avLst/>
          </a:prstGeom>
          <a:noFill/>
        </p:spPr>
      </p:pic>
      <p:sp>
        <p:nvSpPr>
          <p:cNvPr id="15370" name="AutoShape 10" descr="http://www.playcast.ru/uploads/2015/10/04/15316234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https://go3.imgsmail.ru/imgpreview?key=36e01bbb598eacc6&amp;mb=imgdb_preview_873"/>
          <p:cNvPicPr/>
          <p:nvPr/>
        </p:nvPicPr>
        <p:blipFill>
          <a:blip r:embed="rId4" cstate="print"/>
          <a:srcRect l="7285" r="18543"/>
          <a:stretch>
            <a:fillRect/>
          </a:stretch>
        </p:blipFill>
        <p:spPr bwMode="auto">
          <a:xfrm>
            <a:off x="2987824" y="1412776"/>
            <a:ext cx="2880320" cy="4495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5" name="Рисунок 14" descr="http://boombob.ru/img/picture/Oct/12/965f22487ac1ba60b410e738ae5376c3/mini_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509120"/>
            <a:ext cx="2736304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2" name="AutoShape 12" descr="https://go2.imgsmail.ru/imgpreview?key=95d6d9ed8081879&amp;mb=imgdb_preview_1017&amp;a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 descr="https://go2.imgsmail.ru/imgpreview?key=95d6d9ed8081879&amp;mb=imgdb_preview_1017&amp;a=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2420888"/>
            <a:ext cx="207645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go1.imgsmail.ru/imgpreview?key=1a69f0d4a1a81595&amp;mb=imgdb_preview_1959&amp;a=1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41555">
            <a:off x="142753" y="1033492"/>
            <a:ext cx="1300789" cy="144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DoubleWave1">
              <a:avLst/>
            </a:prstTxWarp>
          </a:bodyPr>
          <a:lstStyle/>
          <a:p>
            <a:r>
              <a:rPr lang="kk-KZ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Бұл маған ұнайды !</a:t>
            </a:r>
            <a:endParaRPr lang="ru-RU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G:\Новая папка (5)\IMG_5396.JPG"/>
          <p:cNvPicPr/>
          <p:nvPr/>
        </p:nvPicPr>
        <p:blipFill>
          <a:blip r:embed="rId2" cstate="print"/>
          <a:srcRect l="5825" t="40775" r="56311" b="20879"/>
          <a:stretch>
            <a:fillRect/>
          </a:stretch>
        </p:blipFill>
        <p:spPr bwMode="auto">
          <a:xfrm>
            <a:off x="179512" y="1268760"/>
            <a:ext cx="316835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://mezinowskiyds5.ucoz.ru/post-1544576-129650147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2420888"/>
            <a:ext cx="4355976" cy="3017912"/>
          </a:xfrm>
          <a:prstGeom prst="rect">
            <a:avLst/>
          </a:prstGeom>
          <a:noFill/>
        </p:spPr>
      </p:pic>
      <p:pic>
        <p:nvPicPr>
          <p:cNvPr id="5" name="Рисунок 4" descr="G:\Новая папка (6)\IMG_5528.JPG"/>
          <p:cNvPicPr/>
          <p:nvPr/>
        </p:nvPicPr>
        <p:blipFill>
          <a:blip r:embed="rId4" cstate="print"/>
          <a:srcRect l="22608" t="25854" r="18546" b="7692"/>
          <a:stretch>
            <a:fillRect/>
          </a:stretch>
        </p:blipFill>
        <p:spPr bwMode="auto">
          <a:xfrm>
            <a:off x="4139952" y="1772816"/>
            <a:ext cx="432048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vamotkrytka.ru/_ph/66/2/927894270.gif?147884057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653136"/>
            <a:ext cx="396044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2232248" cy="1359024"/>
          </a:xfrm>
        </p:spPr>
        <p:txBody>
          <a:bodyPr>
            <a:normAutofit/>
          </a:bodyPr>
          <a:lstStyle/>
          <a:p>
            <a:r>
              <a:rPr lang="kk-KZ" sz="2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Мен - белсендімін</a:t>
            </a:r>
            <a:r>
              <a:rPr lang="ru-RU" sz="24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https://go3.imgsmail.ru/imgpreview?key=26d7b0f55f40f3bb&amp;mb=imgdb_preview_1933"/>
          <p:cNvPicPr/>
          <p:nvPr/>
        </p:nvPicPr>
        <p:blipFill>
          <a:blip r:embed="rId2" cstate="print"/>
          <a:srcRect l="47723" r="8317"/>
          <a:stretch>
            <a:fillRect/>
          </a:stretch>
        </p:blipFill>
        <p:spPr bwMode="auto">
          <a:xfrm>
            <a:off x="0" y="0"/>
            <a:ext cx="34198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go3.imgsmail.ru/imgpreview?key=26d7b0f55f40f3bb&amp;mb=imgdb_preview_1933"/>
          <p:cNvPicPr/>
          <p:nvPr/>
        </p:nvPicPr>
        <p:blipFill>
          <a:blip r:embed="rId2" cstate="print"/>
          <a:srcRect l="47739" r="8815"/>
          <a:stretch>
            <a:fillRect/>
          </a:stretch>
        </p:blipFill>
        <p:spPr bwMode="auto">
          <a:xfrm>
            <a:off x="5940152" y="0"/>
            <a:ext cx="32038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dmin\Saved Games\Desktop\Гульмира\фото\фото 15,12,16\20161215_110956.jpg"/>
          <p:cNvPicPr/>
          <p:nvPr/>
        </p:nvPicPr>
        <p:blipFill>
          <a:blip r:embed="rId3" cstate="print"/>
          <a:srcRect r="35351"/>
          <a:stretch>
            <a:fillRect/>
          </a:stretch>
        </p:blipFill>
        <p:spPr bwMode="auto">
          <a:xfrm>
            <a:off x="611560" y="0"/>
            <a:ext cx="2376264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dmin\Saved Games\Desktop\Гульмира\фото\фото 15,12,16\Новая папка (2)\20161129_1259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0"/>
            <a:ext cx="2232248" cy="1944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dmin\Saved Games\Desktop\Гульмира\фото\фото 15,12,16\Новая папка (2)\20161130_125032 - копия.jpg"/>
          <p:cNvPicPr/>
          <p:nvPr/>
        </p:nvPicPr>
        <p:blipFill>
          <a:blip r:embed="rId5" cstate="print"/>
          <a:srcRect t="15428" b="25063"/>
          <a:stretch>
            <a:fillRect/>
          </a:stretch>
        </p:blipFill>
        <p:spPr bwMode="auto">
          <a:xfrm>
            <a:off x="611560" y="2060848"/>
            <a:ext cx="237626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Desktop\Новая папка (3)\IMG_3900.JPG"/>
          <p:cNvPicPr/>
          <p:nvPr/>
        </p:nvPicPr>
        <p:blipFill>
          <a:blip r:embed="rId6" cstate="print"/>
          <a:srcRect t="13034" r="1069"/>
          <a:stretch>
            <a:fillRect/>
          </a:stretch>
        </p:blipFill>
        <p:spPr bwMode="auto">
          <a:xfrm>
            <a:off x="6516216" y="2132856"/>
            <a:ext cx="216024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диск D\жасыл\20160114_163908.jpg"/>
          <p:cNvPicPr/>
          <p:nvPr/>
        </p:nvPicPr>
        <p:blipFill>
          <a:blip r:embed="rId7" cstate="print"/>
          <a:srcRect t="11218" r="20000"/>
          <a:stretch>
            <a:fillRect/>
          </a:stretch>
        </p:blipFill>
        <p:spPr bwMode="auto">
          <a:xfrm>
            <a:off x="611560" y="4221088"/>
            <a:ext cx="230425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Desktop\ученик года Жаника\Жаника фотолар\nOaWDiV7aIg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4221088"/>
            <a:ext cx="2160240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Рисунок 13" descr="G:\IMG-20160101-WA0017-1.jpg"/>
          <p:cNvPicPr/>
          <p:nvPr/>
        </p:nvPicPr>
        <p:blipFill>
          <a:blip r:embed="rId9" cstate="print"/>
          <a:srcRect l="1764" t="2230" r="10689" b="3717"/>
          <a:stretch>
            <a:fillRect/>
          </a:stretch>
        </p:blipFill>
        <p:spPr bwMode="auto">
          <a:xfrm>
            <a:off x="3705224" y="1340768"/>
            <a:ext cx="2018903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user\Pictures\iC3SQK0AP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3" descr="C:\Users\user\Desktop\ученик года Жаника\Жаника фотолар\nOaWDiV7aIg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3571900" cy="2857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65" name="Picture 1" descr="C:\Users\user\Desktop\ученик года Жаника\Жаника фотолар\UziyE1vhTX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0"/>
            <a:ext cx="3595304" cy="2857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4357686" y="0"/>
            <a:ext cx="478631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k-KZ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857628"/>
            <a:ext cx="46434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k-KZ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s://im1-tub-kz.yandex.net/i?id=29a87daa9eb613feb61cac8c183f144c&amp;n=33&amp;h=215&amp;w=280"/>
          <p:cNvPicPr>
            <a:picLocks noChangeAspect="1" noChangeArrowheads="1"/>
          </p:cNvPicPr>
          <p:nvPr/>
        </p:nvPicPr>
        <p:blipFill>
          <a:blip r:embed="rId6" cstate="print"/>
          <a:srcRect l="6977" r="11628"/>
          <a:stretch>
            <a:fillRect/>
          </a:stretch>
        </p:blipFill>
        <p:spPr bwMode="auto">
          <a:xfrm>
            <a:off x="0" y="3929066"/>
            <a:ext cx="3786182" cy="29289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2" name="Picture 4" descr="https://im1-tub-kz.yandex.net/i?id=513644bb8b191d338c97a4df8145a652-l&amp;n=1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4000500"/>
            <a:ext cx="4000496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Picture 2" descr="http://www.time.kz/up_img/small_1267023007_srrsss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1857364"/>
            <a:ext cx="3000970" cy="29889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214290"/>
            <a:ext cx="9144000" cy="13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Теңіздей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т</a:t>
            </a:r>
            <a:r>
              <a:rPr kumimoji="0" lang="kk-KZ" sz="2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ербетіліп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көл бетінде,</a:t>
            </a:r>
            <a:endParaRPr kumimoji="0" lang="ru-RU" sz="24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8" y="3000372"/>
            <a:ext cx="34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ққудай қалықтаған </a:t>
            </a:r>
          </a:p>
          <a:p>
            <a:pPr algn="ctr"/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теңіздегі,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20" y="3000372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Бишілер билеп кетті тербетіле.</a:t>
            </a:r>
            <a:endParaRPr lang="kk-KZ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143512"/>
            <a:ext cx="892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Бишілер </a:t>
            </a:r>
          </a:p>
          <a:p>
            <a:pPr algn="ctr"/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өнерлерін </a:t>
            </a:r>
          </a:p>
          <a:p>
            <a:pPr algn="ctr"/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көрсетуде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12294" name="Object 5"/>
          <p:cNvGraphicFramePr>
            <a:graphicFrameLocks noChangeAspect="1"/>
          </p:cNvGraphicFramePr>
          <p:nvPr/>
        </p:nvGraphicFramePr>
        <p:xfrm>
          <a:off x="3714744" y="1357298"/>
          <a:ext cx="1785950" cy="918489"/>
        </p:xfrm>
        <a:graphic>
          <a:graphicData uri="http://schemas.openxmlformats.org/presentationml/2006/ole">
            <p:oleObj spid="_x0000_s49154" name="Объект упаковщика для оболочки" showAsIcon="1" r:id="rId9" imgW="1333800" imgH="685800" progId="Package">
              <p:embed/>
            </p:oleObj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3707904" y="1340768"/>
          <a:ext cx="1785950" cy="918489"/>
        </p:xfrm>
        <a:graphic>
          <a:graphicData uri="http://schemas.openxmlformats.org/presentationml/2006/ole">
            <p:oleObj spid="_x0000_s49155" name="Объект упаковщика для оболочки" showAsIcon="1" r:id="rId10" imgW="1333800" imgH="685800" progId="Package">
              <p:embed/>
            </p:oleObj>
          </a:graphicData>
        </a:graphic>
      </p:graphicFrame>
      <p:pic>
        <p:nvPicPr>
          <p:cNvPr id="17" name="Picture 2" descr="http://www.time.kz/up_img/small_1267023007_srrsss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1844824"/>
            <a:ext cx="3000970" cy="29889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shopingbasket.ru/img/2015/070612/314785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3601" y="620688"/>
            <a:ext cx="3600399" cy="477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188640"/>
            <a:ext cx="3961457" cy="963488"/>
          </a:xfrm>
        </p:spPr>
        <p:txBody>
          <a:bodyPr>
            <a:prstTxWarp prst="textChevron">
              <a:avLst/>
            </a:prstTxWarp>
            <a:noAutofit/>
          </a:bodyPr>
          <a:lstStyle/>
          <a:p>
            <a:r>
              <a:rPr lang="ru-RU" sz="28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28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әкемнің мақтанышымын</a:t>
            </a:r>
            <a:endParaRPr lang="ru-RU" sz="28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\Desktop\Новая папка (3)\IMG_4680.JPG"/>
          <p:cNvPicPr/>
          <p:nvPr/>
        </p:nvPicPr>
        <p:blipFill>
          <a:blip r:embed="rId3" cstate="print"/>
          <a:srcRect l="17821" t="16604" r="17662" b="28022"/>
          <a:stretch>
            <a:fillRect/>
          </a:stretch>
        </p:blipFill>
        <p:spPr bwMode="auto">
          <a:xfrm>
            <a:off x="6228184" y="1988840"/>
            <a:ext cx="2403112" cy="25931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F:\IMG_4802.JPG"/>
          <p:cNvPicPr/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 rot="5400000">
            <a:off x="-342801" y="710953"/>
            <a:ext cx="2664297" cy="1619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AppData\Local\Microsoft\Windows\Temporary Internet Files\Content.Word\IMG_5352.jpg"/>
          <p:cNvPicPr/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 rot="5400000">
            <a:off x="1237319" y="859025"/>
            <a:ext cx="2708922" cy="180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IMG_4801.JPG"/>
          <p:cNvPicPr/>
          <p:nvPr/>
        </p:nvPicPr>
        <p:blipFill>
          <a:blip r:embed="rId6" cstate="print">
            <a:lum bright="20000"/>
          </a:blip>
          <a:srcRect/>
          <a:stretch>
            <a:fillRect/>
          </a:stretch>
        </p:blipFill>
        <p:spPr bwMode="auto">
          <a:xfrm rot="5400000">
            <a:off x="-508621" y="3577581"/>
            <a:ext cx="2852938" cy="1835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F:\сертификат (1)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112" y="5013176"/>
            <a:ext cx="2448272" cy="1844824"/>
          </a:xfrm>
          <a:prstGeom prst="rect">
            <a:avLst/>
          </a:prstGeom>
          <a:noFill/>
        </p:spPr>
      </p:pic>
      <p:pic>
        <p:nvPicPr>
          <p:cNvPr id="11" name="Рисунок 10" descr="F:\IMG_480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2583890" y="1168638"/>
            <a:ext cx="2859588" cy="1763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F:\IMG_4803.JPG"/>
          <p:cNvPicPr/>
          <p:nvPr/>
        </p:nvPicPr>
        <p:blipFill>
          <a:blip r:embed="rId9" cstate="print">
            <a:lum bright="20000"/>
          </a:blip>
          <a:srcRect/>
          <a:stretch>
            <a:fillRect/>
          </a:stretch>
        </p:blipFill>
        <p:spPr bwMode="auto">
          <a:xfrm rot="5400000">
            <a:off x="1068496" y="4052183"/>
            <a:ext cx="2664298" cy="1561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F:\IMG_4804.JPG"/>
          <p:cNvPicPr/>
          <p:nvPr/>
        </p:nvPicPr>
        <p:blipFill>
          <a:blip r:embed="rId10" cstate="print">
            <a:lum bright="20000"/>
          </a:blip>
          <a:srcRect/>
          <a:stretch>
            <a:fillRect/>
          </a:stretch>
        </p:blipFill>
        <p:spPr bwMode="auto">
          <a:xfrm rot="5400000">
            <a:off x="2375756" y="4257092"/>
            <a:ext cx="237626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F:\IMG_4796.JPG"/>
          <p:cNvPicPr/>
          <p:nvPr/>
        </p:nvPicPr>
        <p:blipFill>
          <a:blip r:embed="rId11" cstate="print">
            <a:lum bright="10000"/>
          </a:blip>
          <a:srcRect/>
          <a:stretch>
            <a:fillRect/>
          </a:stretch>
        </p:blipFill>
        <p:spPr bwMode="auto">
          <a:xfrm>
            <a:off x="4355977" y="1268760"/>
            <a:ext cx="144016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Microsoft\Windows\Temporary Internet Files\Content.Word\IMG_5353.jpg"/>
          <p:cNvPicPr/>
          <p:nvPr/>
        </p:nvPicPr>
        <p:blipFill>
          <a:blip r:embed="rId12" cstate="print">
            <a:lum bright="10000"/>
          </a:blip>
          <a:srcRect/>
          <a:stretch>
            <a:fillRect/>
          </a:stretch>
        </p:blipFill>
        <p:spPr bwMode="auto">
          <a:xfrm rot="5400000">
            <a:off x="3563888" y="4509120"/>
            <a:ext cx="237626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Мен жанұямның еркесімін</a:t>
            </a:r>
            <a:endParaRPr lang="ru-RU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AutoShape 2" descr="https://cdn3.imgbb.ru/community/160/1606153/201511/3db764796dbcdb914bd1352cf9eeb397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Documents and Settings\admin\Рабочий стол\3db764796dbcdb914bd1352cf9eeb3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000672"/>
            <a:ext cx="9144000" cy="4857328"/>
          </a:xfrm>
          <a:prstGeom prst="rect">
            <a:avLst/>
          </a:prstGeom>
          <a:noFill/>
        </p:spPr>
      </p:pic>
      <p:pic>
        <p:nvPicPr>
          <p:cNvPr id="6" name="Рисунок 5" descr="G:\IMG_0075.JPG"/>
          <p:cNvPicPr/>
          <p:nvPr/>
        </p:nvPicPr>
        <p:blipFill>
          <a:blip r:embed="rId3" cstate="print"/>
          <a:srcRect l="11384" t="8183" r="19508" b="5776"/>
          <a:stretch>
            <a:fillRect/>
          </a:stretch>
        </p:blipFill>
        <p:spPr bwMode="auto">
          <a:xfrm>
            <a:off x="2915816" y="2636912"/>
            <a:ext cx="3240360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7" name="Рисунок 6" descr="http://playcast.ru/uploads/2014/02/11/7409253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user\Desktop\ученик года Жаника\Жаника фотолар\IMG_41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3357586" cy="32146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 descr="C:\Users\user\Desktop\ученик года Жаника\Жаника фотолар\VrTtxf40QXo.jpg"/>
          <p:cNvPicPr/>
          <p:nvPr/>
        </p:nvPicPr>
        <p:blipFill>
          <a:blip r:embed="rId3" cstate="print"/>
          <a:srcRect l="15094" t="5714" r="11321" b="28570"/>
          <a:stretch>
            <a:fillRect/>
          </a:stretch>
        </p:blipFill>
        <p:spPr bwMode="auto">
          <a:xfrm>
            <a:off x="5572132" y="214290"/>
            <a:ext cx="3286148" cy="321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user\Desktop\Новая папка (3)\IMG_0045.JPG"/>
          <p:cNvPicPr/>
          <p:nvPr/>
        </p:nvPicPr>
        <p:blipFill>
          <a:blip r:embed="rId4" cstate="print"/>
          <a:srcRect l="4235" r="4234" b="26316"/>
          <a:stretch>
            <a:fillRect/>
          </a:stretch>
        </p:blipFill>
        <p:spPr bwMode="auto">
          <a:xfrm>
            <a:off x="2843808" y="908720"/>
            <a:ext cx="3571900" cy="30003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http://playcast.ru/uploads/2013/03/29/5042331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32656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playcast.ru/uploads/2013/03/29/5042331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973335">
            <a:off x="179512" y="414908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://playcast.ru/uploads/2013/03/29/5042331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544944">
            <a:off x="6660160" y="3946818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G:\ученик года Жаника\Жаника фотолар\tnyVBHnYJaw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3861048"/>
            <a:ext cx="4752528" cy="2652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gif-kartinki.ru/zakaty/doroga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prstTxWarp prst="textCurveDown">
              <a:avLst/>
            </a:prstTxWarp>
          </a:bodyPr>
          <a:lstStyle/>
          <a:p>
            <a:r>
              <a:rPr lang="kk-KZ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Тек қана алға!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55776" y="5949280"/>
            <a:ext cx="35292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Шығармашылық жұмыстар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5229200"/>
            <a:ext cx="30963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Олимпиадаға қатысу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4725144"/>
            <a:ext cx="25862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Спортпен  айналысу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35896" y="4221088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Сайыстарға қатысу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39952" y="3717032"/>
            <a:ext cx="25789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Алтын белгіге бітіру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72000" y="3140968"/>
            <a:ext cx="3312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Өмірде өз жолымды табу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2" name="Рисунок 11" descr="G:\IMG_5601.JPG"/>
          <p:cNvPicPr/>
          <p:nvPr/>
        </p:nvPicPr>
        <p:blipFill>
          <a:blip r:embed="rId3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-1062732" y="3231084"/>
            <a:ext cx="486075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506" name="AutoShape 2" descr="http://900igr.net/datai/anglijskij-jazyk/Anglijskie-poslovitsy-o-zhivotnykh/0013-023-Spasibo-za-vnimanie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://900igr.net/datai/anglijskij-jazyk/Anglijskie-poslovitsy-o-zhivotnykh/0013-023-Spasibo-za-vnimanie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Азамат\Desktop\20150122_162402.jpg"/>
          <p:cNvPicPr/>
          <p:nvPr/>
        </p:nvPicPr>
        <p:blipFill>
          <a:blip r:embed="rId3" cstate="print">
            <a:lum bright="20000"/>
          </a:blip>
          <a:srcRect l="19694" t="10407" r="67901" b="30741"/>
          <a:stretch>
            <a:fillRect/>
          </a:stretch>
        </p:blipFill>
        <p:spPr bwMode="auto">
          <a:xfrm>
            <a:off x="2771800" y="4221088"/>
            <a:ext cx="3312368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://liubavyshka.ru/_ph/28/2/961218910.gi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700808"/>
            <a:ext cx="216024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forum.vgd.ru/file.php?fid=37080&amp;key=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96892">
            <a:off x="7401663" y="2298434"/>
            <a:ext cx="1543050" cy="1641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demiart.ru/forum/uploads5/post-87873-1275538810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73245">
            <a:off x="2267474" y="1562450"/>
            <a:ext cx="1026722" cy="130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zedikus-avatar.my1.ru/_nw/0/12243674.jpg"/>
          <p:cNvPicPr/>
          <p:nvPr/>
        </p:nvPicPr>
        <p:blipFill>
          <a:blip r:embed="rId7" cstate="print"/>
          <a:srcRect r="1538" b="9441"/>
          <a:stretch>
            <a:fillRect/>
          </a:stretch>
        </p:blipFill>
        <p:spPr bwMode="auto">
          <a:xfrm rot="1485458">
            <a:off x="5725245" y="1558879"/>
            <a:ext cx="1147893" cy="179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go2.imgsmail.ru/imgpreview?key=10abbcea77881054&amp;mb=imgdb_preview_796&amp;a=1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9172706">
            <a:off x="794329" y="2713675"/>
            <a:ext cx="1234331" cy="190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://school146.edu.kh.ua/files2/images/f_06950d5050957481.gif?size=3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923159">
            <a:off x="7243216" y="4050127"/>
            <a:ext cx="1109369" cy="2608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://nebesa.pro/detam-2.files/image025.gif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498647">
            <a:off x="441926" y="4530997"/>
            <a:ext cx="159969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1907704" y="188640"/>
            <a:ext cx="5544616" cy="779894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/>
            <a:r>
              <a:rPr lang="kk-KZ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Мен арманшылмын...</a:t>
            </a:r>
            <a:endParaRPr lang="ru-RU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mirgif.com/geometrija/vrashhenie8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4680520" cy="72494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 болашақта...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G:\IMG_0075.JPG"/>
          <p:cNvPicPr/>
          <p:nvPr/>
        </p:nvPicPr>
        <p:blipFill>
          <a:blip r:embed="rId3" cstate="print"/>
          <a:srcRect l="11384" t="8183" r="19508" b="5776"/>
          <a:stretch>
            <a:fillRect/>
          </a:stretch>
        </p:blipFill>
        <p:spPr bwMode="auto">
          <a:xfrm>
            <a:off x="3419872" y="1268760"/>
            <a:ext cx="2109391" cy="41044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s://pp.userapi.com/c837138/v837138942/33847/HavKEWSo7RU.jpg">
            <a:hlinkClick r:id="rId4"/>
          </p:cNvPr>
          <p:cNvPicPr/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611560" y="764704"/>
            <a:ext cx="2088232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https://pp.userapi.com/c837138/v837138942/33835/vAgCS_XfPIM.jpg">
            <a:hlinkClick r:id="rId6"/>
          </p:cNvPr>
          <p:cNvPicPr/>
          <p:nvPr/>
        </p:nvPicPr>
        <p:blipFill>
          <a:blip r:embed="rId7" cstate="print">
            <a:lum bright="20000"/>
          </a:blip>
          <a:srcRect/>
          <a:stretch>
            <a:fillRect/>
          </a:stretch>
        </p:blipFill>
        <p:spPr bwMode="auto">
          <a:xfrm>
            <a:off x="6228184" y="836712"/>
            <a:ext cx="2232248" cy="1797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https://pp.userapi.com/c837138/v837138942/3382c/Djx1LDvtPRM.jpg">
            <a:hlinkClick r:id="rId8"/>
          </p:cNvPr>
          <p:cNvPicPr/>
          <p:nvPr/>
        </p:nvPicPr>
        <p:blipFill>
          <a:blip r:embed="rId9" cstate="print">
            <a:lum bright="30000"/>
          </a:blip>
          <a:srcRect/>
          <a:stretch>
            <a:fillRect/>
          </a:stretch>
        </p:blipFill>
        <p:spPr bwMode="auto">
          <a:xfrm>
            <a:off x="683568" y="4365104"/>
            <a:ext cx="1800200" cy="18368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https://pp.userapi.com/c837138/v837138942/33850/Yg790K_h_VQ.jpg">
            <a:hlinkClick r:id="rId10"/>
          </p:cNvPr>
          <p:cNvPicPr/>
          <p:nvPr/>
        </p:nvPicPr>
        <p:blipFill>
          <a:blip r:embed="rId11" cstate="print">
            <a:lum bright="30000"/>
          </a:blip>
          <a:srcRect/>
          <a:stretch>
            <a:fillRect/>
          </a:stretch>
        </p:blipFill>
        <p:spPr bwMode="auto">
          <a:xfrm>
            <a:off x="6516216" y="4725144"/>
            <a:ext cx="1919610" cy="17712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Рисунок 9" descr="C:\Users\user\AppData\Local\Microsoft\Windows\Temporary Internet Files\Content.Word\IMG_5364.jpg"/>
          <p:cNvPicPr/>
          <p:nvPr/>
        </p:nvPicPr>
        <p:blipFill>
          <a:blip r:embed="rId12" cstate="print">
            <a:lum bright="10000"/>
          </a:blip>
          <a:srcRect/>
          <a:stretch>
            <a:fillRect/>
          </a:stretch>
        </p:blipFill>
        <p:spPr bwMode="auto">
          <a:xfrm rot="5400000">
            <a:off x="7164287" y="2564906"/>
            <a:ext cx="1872209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Рисунок 10" descr="C:\Users\user\AppData\Local\Microsoft\Windows\Temporary Internet Files\Content.Word\IMG_5368.jpg"/>
          <p:cNvPicPr/>
          <p:nvPr/>
        </p:nvPicPr>
        <p:blipFill>
          <a:blip r:embed="rId13" cstate="print"/>
          <a:srcRect l="8726" t="25966" r="11814" b="2644"/>
          <a:stretch>
            <a:fillRect/>
          </a:stretch>
        </p:blipFill>
        <p:spPr bwMode="auto">
          <a:xfrm rot="5400000">
            <a:off x="287523" y="2240870"/>
            <a:ext cx="1872210" cy="1800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Рисунок 11" descr="https://pp.userapi.com/c837138/v837138942/3386b/HrTm8RX6ryA.jpg">
            <a:hlinkClick r:id="rId14"/>
          </p:cNvPr>
          <p:cNvPicPr/>
          <p:nvPr/>
        </p:nvPicPr>
        <p:blipFill>
          <a:blip r:embed="rId15" cstate="print">
            <a:lum bright="30000"/>
          </a:blip>
          <a:srcRect/>
          <a:stretch>
            <a:fillRect/>
          </a:stretch>
        </p:blipFill>
        <p:spPr bwMode="auto">
          <a:xfrm>
            <a:off x="3347864" y="5013176"/>
            <a:ext cx="2736304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kk-KZ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Өмірде бәріне қол жеткізуге болады,егерде  қасыңда достарың болса.</a:t>
            </a:r>
            <a:endParaRPr lang="ru-RU" sz="36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gifzona.ru/i/privet/85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47837"/>
            <a:ext cx="9144000" cy="4921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ученик года Жаника\Жаника фотолар\IMG_47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117156" y="5099870"/>
            <a:ext cx="1829568" cy="1224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G:\ученик года Жаника\Жаника фотолар\IMG_47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704914" y="4993969"/>
            <a:ext cx="1895475" cy="13049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G:\ученик года Жаника\Жаника фотолар\IMG_475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736606" y="5085202"/>
            <a:ext cx="1563649" cy="11315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Содержимое 4" descr="C:\Users\user\Desktop\ученик года Жаника\Жаника фотолар\3DT4_fAAP_c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797152"/>
            <a:ext cx="1152128" cy="17745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869160"/>
            <a:ext cx="122413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Picture 2" descr="C:\Users\user\Desktop\ученик года Жаника\Жаника фотолар\IMG_008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19864" y="4653136"/>
            <a:ext cx="1224136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888432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 descr="http://volpromex.ru/images/photos/medium/article1249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 rot="16200000">
            <a:off x="1321010" y="5263959"/>
            <a:ext cx="1291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Жоғары білім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261686" y="5446095"/>
            <a:ext cx="1080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Алтын белгі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6200000">
            <a:off x="5728113" y="4721160"/>
            <a:ext cx="2233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rgbClr val="3BF35A"/>
                </a:solidFill>
                <a:latin typeface="Times New Roman" pitchFamily="18" charset="0"/>
                <a:cs typeface="Times New Roman" pitchFamily="18" charset="0"/>
              </a:rPr>
              <a:t>Париж</a:t>
            </a:r>
            <a:endParaRPr lang="ru-RU" b="1" dirty="0">
              <a:solidFill>
                <a:srgbClr val="3BF35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6594162" y="4357455"/>
            <a:ext cx="2960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Бақытты болу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16200000">
            <a:off x="2344399" y="522455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latin typeface="Times New Roman" pitchFamily="18" charset="0"/>
                <a:cs typeface="Times New Roman" pitchFamily="18" charset="0"/>
              </a:rPr>
              <a:t>Мвгистратура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5400000" flipV="1">
            <a:off x="3494641" y="5044535"/>
            <a:ext cx="1872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 smtClean="0">
                <a:solidFill>
                  <a:srgbClr val="4F36E6"/>
                </a:solidFill>
                <a:latin typeface="Times New Roman" pitchFamily="18" charset="0"/>
                <a:cs typeface="Times New Roman" pitchFamily="18" charset="0"/>
              </a:rPr>
              <a:t>Сәнгер- сүретші </a:t>
            </a:r>
            <a:endParaRPr lang="ru-RU" b="1" dirty="0">
              <a:solidFill>
                <a:srgbClr val="4F36E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16200000">
            <a:off x="4504639" y="486451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Сән салоны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http://www.girsa.ru/media/usrpic/dTxKt1SuWj-ARcFs49MubTn8XT-Lpv5u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79912" cy="24208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Прямоугольник 24"/>
          <p:cNvSpPr/>
          <p:nvPr/>
        </p:nvSpPr>
        <p:spPr>
          <a:xfrm>
            <a:off x="3851920" y="332656"/>
            <a:ext cx="4572000" cy="584775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pPr algn="ctr"/>
            <a:r>
              <a:rPr lang="kk-KZ" sz="32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Алдағы   асуларым</a:t>
            </a:r>
            <a:endParaRPr lang="ru-RU" sz="3200" dirty="0"/>
          </a:p>
        </p:txBody>
      </p:sp>
      <p:pic>
        <p:nvPicPr>
          <p:cNvPr id="27" name="Рисунок 26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-378656" y="3771144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845480" y="3555120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2141624" y="2979056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3365760" y="2691024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Рисунок 30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4517888" y="2330984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Рисунок 31" descr="G:\IMG_5601.JPG"/>
          <p:cNvPicPr/>
          <p:nvPr/>
        </p:nvPicPr>
        <p:blipFill>
          <a:blip r:embed="rId4" cstate="print">
            <a:lum bright="20000"/>
          </a:blip>
          <a:srcRect l="9014" t="34580" r="8472" b="25163"/>
          <a:stretch>
            <a:fillRect/>
          </a:stretch>
        </p:blipFill>
        <p:spPr bwMode="auto">
          <a:xfrm rot="5400000">
            <a:off x="5742024" y="1898936"/>
            <a:ext cx="2340472" cy="792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Рисунок 32" descr="G:\IMG_0075.JPG"/>
          <p:cNvPicPr/>
          <p:nvPr/>
        </p:nvPicPr>
        <p:blipFill>
          <a:blip r:embed="rId5" cstate="print"/>
          <a:srcRect l="11384" t="8183" r="19508" b="5776"/>
          <a:stretch>
            <a:fillRect/>
          </a:stretch>
        </p:blipFill>
        <p:spPr bwMode="auto">
          <a:xfrm>
            <a:off x="7668344" y="908720"/>
            <a:ext cx="115212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s://go2.imgsmail.ru/imgpreview?key=1971dc822b73cb5a&amp;mb=imgdb_preview_11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476</TotalTime>
  <Words>111</Words>
  <Application>Microsoft Office PowerPoint</Application>
  <PresentationFormat>Экран (4:3)</PresentationFormat>
  <Paragraphs>48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Тема Office</vt:lpstr>
      <vt:lpstr>Объект упаковщика для оболочки</vt:lpstr>
      <vt:lpstr>Мен ең...</vt:lpstr>
      <vt:lpstr>Сәлем, бұл менмін!</vt:lpstr>
      <vt:lpstr>1 қыркүйек  2009 жыл</vt:lpstr>
      <vt:lpstr>Бұл маған ұнайды !</vt:lpstr>
      <vt:lpstr>    Мен - белсендімін </vt:lpstr>
      <vt:lpstr>Слайд 6</vt:lpstr>
      <vt:lpstr>Мен әкемнің мақтанышымын</vt:lpstr>
      <vt:lpstr>Мен жанұямның еркесімін</vt:lpstr>
      <vt:lpstr>Слайд 9</vt:lpstr>
      <vt:lpstr>Тек қана алға!</vt:lpstr>
      <vt:lpstr>Слайд 11</vt:lpstr>
      <vt:lpstr>Мен болашақта...</vt:lpstr>
      <vt:lpstr>Өмірде бәріне қол жеткізуге болады,егерде  қасыңда достарың болса.</vt:lpstr>
      <vt:lpstr>Слайд 14</vt:lpstr>
      <vt:lpstr>Слайд 15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</dc:creator>
  <cp:lastModifiedBy>Win</cp:lastModifiedBy>
  <cp:revision>54</cp:revision>
  <dcterms:created xsi:type="dcterms:W3CDTF">2017-03-13T04:22:03Z</dcterms:created>
  <dcterms:modified xsi:type="dcterms:W3CDTF">2017-03-13T14:22:28Z</dcterms:modified>
</cp:coreProperties>
</file>