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notesSlides/notesSlide1.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8" r:id="rId1"/>
  </p:sldMasterIdLst>
  <p:notesMasterIdLst>
    <p:notesMasterId r:id="rId10"/>
  </p:notesMasterIdLst>
  <p:sldIdLst>
    <p:sldId id="256" r:id="rId2"/>
    <p:sldId id="258" r:id="rId3"/>
    <p:sldId id="257" r:id="rId4"/>
    <p:sldId id="259" r:id="rId5"/>
    <p:sldId id="260" r:id="rId6"/>
    <p:sldId id="261" r:id="rId7"/>
    <p:sldId id="263" r:id="rId8"/>
    <p:sldId id="262" r:id="rId9"/>
  </p:sldIdLst>
  <p:sldSz cx="6858000" cy="9144000" type="screen4x3"/>
  <p:notesSz cx="6858000" cy="9144000"/>
  <p:defaultTextStyle>
    <a:defPPr>
      <a:defRPr lang="en-US"/>
    </a:defPPr>
    <a:lvl1pPr marL="0" algn="l" defTabSz="914400" rtl="0" latinLnBrk="0">
      <a:defRPr sz="1800" kern="1200">
        <a:solidFill>
          <a:schemeClr val="tx1"/>
        </a:solidFill>
        <a:latin typeface="+mn-lt"/>
        <a:ea typeface="+mn-ea"/>
        <a:cs typeface="+mn-cs"/>
      </a:defRPr>
    </a:lvl1pPr>
    <a:lvl2pPr marL="457200" algn="l" defTabSz="914400" rtl="0" latinLnBrk="0">
      <a:defRPr sz="1800" kern="1200">
        <a:solidFill>
          <a:schemeClr val="tx1"/>
        </a:solidFill>
        <a:latin typeface="+mn-lt"/>
        <a:ea typeface="+mn-ea"/>
        <a:cs typeface="+mn-cs"/>
      </a:defRPr>
    </a:lvl2pPr>
    <a:lvl3pPr marL="914400" algn="l" defTabSz="914400" rtl="0" latinLnBrk="0">
      <a:defRPr sz="1800" kern="1200">
        <a:solidFill>
          <a:schemeClr val="tx1"/>
        </a:solidFill>
        <a:latin typeface="+mn-lt"/>
        <a:ea typeface="+mn-ea"/>
        <a:cs typeface="+mn-cs"/>
      </a:defRPr>
    </a:lvl3pPr>
    <a:lvl4pPr marL="1371600" algn="l" defTabSz="914400" rtl="0" latinLnBrk="0">
      <a:defRPr sz="1800" kern="1200">
        <a:solidFill>
          <a:schemeClr val="tx1"/>
        </a:solidFill>
        <a:latin typeface="+mn-lt"/>
        <a:ea typeface="+mn-ea"/>
        <a:cs typeface="+mn-cs"/>
      </a:defRPr>
    </a:lvl4pPr>
    <a:lvl5pPr marL="1828800" algn="l" defTabSz="914400" rtl="0" latinLnBrk="0">
      <a:defRPr sz="1800" kern="1200">
        <a:solidFill>
          <a:schemeClr val="tx1"/>
        </a:solidFill>
        <a:latin typeface="+mn-lt"/>
        <a:ea typeface="+mn-ea"/>
        <a:cs typeface="+mn-cs"/>
      </a:defRPr>
    </a:lvl5pPr>
    <a:lvl6pPr marL="2286000" algn="l" defTabSz="914400" rtl="0" latinLnBrk="0">
      <a:defRPr sz="1800" kern="1200">
        <a:solidFill>
          <a:schemeClr val="tx1"/>
        </a:solidFill>
        <a:latin typeface="+mn-lt"/>
        <a:ea typeface="+mn-ea"/>
        <a:cs typeface="+mn-cs"/>
      </a:defRPr>
    </a:lvl6pPr>
    <a:lvl7pPr marL="2743200" algn="l" defTabSz="914400" rtl="0" latinLnBrk="0">
      <a:defRPr sz="1800" kern="1200">
        <a:solidFill>
          <a:schemeClr val="tx1"/>
        </a:solidFill>
        <a:latin typeface="+mn-lt"/>
        <a:ea typeface="+mn-ea"/>
        <a:cs typeface="+mn-cs"/>
      </a:defRPr>
    </a:lvl7pPr>
    <a:lvl8pPr marL="3200400" algn="l" defTabSz="914400" rtl="0" latinLnBrk="0">
      <a:defRPr sz="1800" kern="1200">
        <a:solidFill>
          <a:schemeClr val="tx1"/>
        </a:solidFill>
        <a:latin typeface="+mn-lt"/>
        <a:ea typeface="+mn-ea"/>
        <a:cs typeface="+mn-cs"/>
      </a:defRPr>
    </a:lvl8pPr>
    <a:lvl9pPr marL="3657600" algn="l" defTabSz="914400" rtl="0" latinLnBrk="0">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chemeClr val="bg1"/>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p:scale>
          <a:sx n="70" d="100"/>
          <a:sy n="70" d="100"/>
        </p:scale>
        <p:origin x="-1020" y="996"/>
      </p:cViewPr>
      <p:guideLst>
        <p:guide orient="horz" pos="2880"/>
        <p:guide pos="216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44D50E9-8C55-47AC-81BA-A550ED25D85E}" type="datetimeFigureOut">
              <a:rPr lang="ru-RU" smtClean="0"/>
              <a:pPr/>
              <a:t>13.12.2017</a:t>
            </a:fld>
            <a:endParaRPr lang="ru-RU"/>
          </a:p>
        </p:txBody>
      </p:sp>
      <p:sp>
        <p:nvSpPr>
          <p:cNvPr id="4" name="Образ слайда 3"/>
          <p:cNvSpPr>
            <a:spLocks noGrp="1" noRot="1" noChangeAspect="1"/>
          </p:cNvSpPr>
          <p:nvPr>
            <p:ph type="sldImg" idx="2"/>
          </p:nvPr>
        </p:nvSpPr>
        <p:spPr>
          <a:xfrm>
            <a:off x="2143125" y="685800"/>
            <a:ext cx="257175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3E19277-B3EB-492F-AB03-61C346D6E2A6}" type="slidenum">
              <a:rPr lang="ru-RU" smtClean="0"/>
              <a:pPr/>
              <a:t>‹#›</a:t>
            </a:fld>
            <a:endParaRPr lang="ru-RU"/>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73E19277-B3EB-492F-AB03-61C346D6E2A6}" type="slidenum">
              <a:rPr lang="ru-RU" smtClean="0"/>
              <a:pPr/>
              <a:t>8</a:t>
            </a:fld>
            <a:endParaRPr lang="ru-RU"/>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bg>
      <p:bgRef idx="1002">
        <a:schemeClr val="bg2"/>
      </p:bgRef>
    </p:bg>
    <p:spTree>
      <p:nvGrpSpPr>
        <p:cNvPr id="1" name=""/>
        <p:cNvGrpSpPr/>
        <p:nvPr/>
      </p:nvGrpSpPr>
      <p:grpSpPr>
        <a:xfrm>
          <a:off x="0" y="0"/>
          <a:ext cx="0" cy="0"/>
          <a:chOff x="0" y="0"/>
          <a:chExt cx="0" cy="0"/>
        </a:xfrm>
      </p:grpSpPr>
      <p:sp>
        <p:nvSpPr>
          <p:cNvPr id="9" name="Заголовок 8"/>
          <p:cNvSpPr>
            <a:spLocks noGrp="1"/>
          </p:cNvSpPr>
          <p:nvPr>
            <p:ph type="ctrTitle"/>
          </p:nvPr>
        </p:nvSpPr>
        <p:spPr>
          <a:xfrm>
            <a:off x="400050" y="1828800"/>
            <a:ext cx="5888736" cy="24384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ru-RU" smtClean="0"/>
              <a:t>Образец заголовка</a:t>
            </a:r>
            <a:endParaRPr kumimoji="0" lang="en-US"/>
          </a:p>
        </p:txBody>
      </p:sp>
      <p:sp>
        <p:nvSpPr>
          <p:cNvPr id="17" name="Подзаголовок 16"/>
          <p:cNvSpPr>
            <a:spLocks noGrp="1"/>
          </p:cNvSpPr>
          <p:nvPr>
            <p:ph type="subTitle" idx="1"/>
          </p:nvPr>
        </p:nvSpPr>
        <p:spPr>
          <a:xfrm>
            <a:off x="400050" y="4304715"/>
            <a:ext cx="5891022" cy="23368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30" name="Дата 29"/>
          <p:cNvSpPr>
            <a:spLocks noGrp="1"/>
          </p:cNvSpPr>
          <p:nvPr>
            <p:ph type="dt" sz="half" idx="10"/>
          </p:nvPr>
        </p:nvSpPr>
        <p:spPr/>
        <p:txBody>
          <a:bodyPr/>
          <a:lstStyle/>
          <a:p>
            <a:fld id="{7EAF463A-BC7C-46EE-9F1E-7F377CCA4891}" type="datetimeFigureOut">
              <a:rPr lang="en-US" smtClean="0"/>
              <a:pPr/>
              <a:t>12/13/2017</a:t>
            </a:fld>
            <a:endParaRPr lang="en-US"/>
          </a:p>
        </p:txBody>
      </p:sp>
      <p:sp>
        <p:nvSpPr>
          <p:cNvPr id="19" name="Нижний колонтитул 18"/>
          <p:cNvSpPr>
            <a:spLocks noGrp="1"/>
          </p:cNvSpPr>
          <p:nvPr>
            <p:ph type="ftr" sz="quarter" idx="11"/>
          </p:nvPr>
        </p:nvSpPr>
        <p:spPr/>
        <p:txBody>
          <a:bodyPr/>
          <a:lstStyle/>
          <a:p>
            <a:endParaRPr lang="en-US"/>
          </a:p>
        </p:txBody>
      </p:sp>
      <p:sp>
        <p:nvSpPr>
          <p:cNvPr id="27" name="Номер слайда 26"/>
          <p:cNvSpPr>
            <a:spLocks noGrp="1"/>
          </p:cNvSpPr>
          <p:nvPr>
            <p:ph type="sldNum" sz="quarter" idx="12"/>
          </p:nvPr>
        </p:nvSpPr>
        <p:spPr/>
        <p:txBody>
          <a:bodyPr/>
          <a:lstStyle/>
          <a:p>
            <a:fld id="{A483448D-3A78-4528-A469-B745A65DA480}"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Содержимое 2"/>
          <p:cNvSpPr>
            <a:spLocks noGrp="1"/>
          </p:cNvSpPr>
          <p:nvPr>
            <p:ph idx="1"/>
          </p:nvPr>
        </p:nvSpPr>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7EAF463A-BC7C-46EE-9F1E-7F377CCA4891}" type="datetimeFigureOut">
              <a:rPr lang="en-US" smtClean="0"/>
              <a:pPr/>
              <a:t>12/13/2017</a:t>
            </a:fld>
            <a:endParaRPr lang="en-US"/>
          </a:p>
        </p:txBody>
      </p:sp>
      <p:sp>
        <p:nvSpPr>
          <p:cNvPr id="5" name="Нижний колонтитул 4"/>
          <p:cNvSpPr>
            <a:spLocks noGrp="1"/>
          </p:cNvSpPr>
          <p:nvPr>
            <p:ph type="ftr" sz="quarter" idx="11"/>
          </p:nvPr>
        </p:nvSpPr>
        <p:spPr/>
        <p:txBody>
          <a:bodyPr/>
          <a:lstStyle/>
          <a:p>
            <a:endParaRPr lang="en-US"/>
          </a:p>
        </p:txBody>
      </p:sp>
      <p:sp>
        <p:nvSpPr>
          <p:cNvPr id="6" name="Номер слайда 5"/>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bg>
      <p:bgRef idx="1002">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97764" y="1755648"/>
            <a:ext cx="5829300" cy="1816608"/>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397764" y="3606219"/>
            <a:ext cx="5829300" cy="2012949"/>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p>
            <a:fld id="{7EAF463A-BC7C-46EE-9F1E-7F377CCA4891}" type="datetimeFigureOut">
              <a:rPr lang="en-US" smtClean="0"/>
              <a:pPr/>
              <a:t>12/13/2017</a:t>
            </a:fld>
            <a:endParaRPr lang="en-US"/>
          </a:p>
        </p:txBody>
      </p:sp>
      <p:sp>
        <p:nvSpPr>
          <p:cNvPr id="5" name="Нижний колонтитул 4"/>
          <p:cNvSpPr>
            <a:spLocks noGrp="1"/>
          </p:cNvSpPr>
          <p:nvPr>
            <p:ph type="ftr" sz="quarter" idx="11"/>
          </p:nvPr>
        </p:nvSpPr>
        <p:spPr/>
        <p:txBody>
          <a:bodyPr/>
          <a:lstStyle/>
          <a:p>
            <a:endParaRPr lang="en-US"/>
          </a:p>
        </p:txBody>
      </p:sp>
      <p:sp>
        <p:nvSpPr>
          <p:cNvPr id="6" name="Номер слайда 5"/>
          <p:cNvSpPr>
            <a:spLocks noGrp="1"/>
          </p:cNvSpPr>
          <p:nvPr>
            <p:ph type="sldNum" sz="quarter" idx="12"/>
          </p:nvPr>
        </p:nvSpPr>
        <p:spPr/>
        <p:txBody>
          <a:bodyPr/>
          <a:lstStyle/>
          <a:p>
            <a:fld id="{A483448D-3A78-4528-A469-B745A65DA480}"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42900" y="938784"/>
            <a:ext cx="6172200" cy="1524000"/>
          </a:xfrm>
        </p:spPr>
        <p:txBody>
          <a:bodyPr/>
          <a:lstStyle/>
          <a:p>
            <a:r>
              <a:rPr kumimoji="0" lang="ru-RU" smtClean="0"/>
              <a:t>Образец заголовка</a:t>
            </a:r>
            <a:endParaRPr kumimoji="0" lang="en-US"/>
          </a:p>
        </p:txBody>
      </p:sp>
      <p:sp>
        <p:nvSpPr>
          <p:cNvPr id="3" name="Содержимое 2"/>
          <p:cNvSpPr>
            <a:spLocks noGrp="1"/>
          </p:cNvSpPr>
          <p:nvPr>
            <p:ph sz="half" idx="1"/>
          </p:nvPr>
        </p:nvSpPr>
        <p:spPr>
          <a:xfrm>
            <a:off x="342900" y="2560113"/>
            <a:ext cx="3028950" cy="5913120"/>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2"/>
          </p:nvPr>
        </p:nvSpPr>
        <p:spPr>
          <a:xfrm>
            <a:off x="3486150" y="2560113"/>
            <a:ext cx="3028950" cy="5913120"/>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7EAF463A-BC7C-46EE-9F1E-7F377CCA4891}" type="datetimeFigureOut">
              <a:rPr lang="en-US" smtClean="0"/>
              <a:pPr/>
              <a:t>12/13/2017</a:t>
            </a:fld>
            <a:endParaRPr lang="en-US"/>
          </a:p>
        </p:txBody>
      </p:sp>
      <p:sp>
        <p:nvSpPr>
          <p:cNvPr id="6" name="Нижний колонтитул 5"/>
          <p:cNvSpPr>
            <a:spLocks noGrp="1"/>
          </p:cNvSpPr>
          <p:nvPr>
            <p:ph type="ftr" sz="quarter" idx="11"/>
          </p:nvPr>
        </p:nvSpPr>
        <p:spPr/>
        <p:txBody>
          <a:bodyPr/>
          <a:lstStyle/>
          <a:p>
            <a:endParaRPr lang="en-US"/>
          </a:p>
        </p:txBody>
      </p:sp>
      <p:sp>
        <p:nvSpPr>
          <p:cNvPr id="7" name="Номер слайда 6"/>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42900" y="938784"/>
            <a:ext cx="6172200" cy="1524000"/>
          </a:xfrm>
        </p:spPr>
        <p:txBody>
          <a:bodyPr tIns="45720" anchor="b"/>
          <a:lstStyle>
            <a:lvl1pPr>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342900" y="2473664"/>
            <a:ext cx="3030141" cy="879136"/>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3483769" y="2479677"/>
            <a:ext cx="3031331" cy="873124"/>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5" name="Содержимое 4"/>
          <p:cNvSpPr>
            <a:spLocks noGrp="1"/>
          </p:cNvSpPr>
          <p:nvPr>
            <p:ph sz="quarter" idx="2"/>
          </p:nvPr>
        </p:nvSpPr>
        <p:spPr>
          <a:xfrm>
            <a:off x="342900" y="3352800"/>
            <a:ext cx="3030141" cy="5127627"/>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Содержимое 5"/>
          <p:cNvSpPr>
            <a:spLocks noGrp="1"/>
          </p:cNvSpPr>
          <p:nvPr>
            <p:ph sz="quarter" idx="4"/>
          </p:nvPr>
        </p:nvSpPr>
        <p:spPr>
          <a:xfrm>
            <a:off x="3483769" y="3352800"/>
            <a:ext cx="3031331" cy="5127627"/>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p>
            <a:fld id="{7EAF463A-BC7C-46EE-9F1E-7F377CCA4891}" type="datetimeFigureOut">
              <a:rPr lang="en-US" smtClean="0"/>
              <a:pPr/>
              <a:t>12/13/2017</a:t>
            </a:fld>
            <a:endParaRPr lang="en-US"/>
          </a:p>
        </p:txBody>
      </p:sp>
      <p:sp>
        <p:nvSpPr>
          <p:cNvPr id="8" name="Нижний колонтитул 7"/>
          <p:cNvSpPr>
            <a:spLocks noGrp="1"/>
          </p:cNvSpPr>
          <p:nvPr>
            <p:ph type="ftr" sz="quarter" idx="11"/>
          </p:nvPr>
        </p:nvSpPr>
        <p:spPr/>
        <p:txBody>
          <a:bodyPr/>
          <a:lstStyle/>
          <a:p>
            <a:endParaRPr lang="en-US"/>
          </a:p>
        </p:txBody>
      </p:sp>
      <p:sp>
        <p:nvSpPr>
          <p:cNvPr id="9" name="Номер слайда 8"/>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42900" y="938784"/>
            <a:ext cx="6229350" cy="1524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p>
            <a:fld id="{7EAF463A-BC7C-46EE-9F1E-7F377CCA4891}" type="datetimeFigureOut">
              <a:rPr lang="en-US" smtClean="0"/>
              <a:pPr/>
              <a:t>12/13/2017</a:t>
            </a:fld>
            <a:endParaRPr lang="en-US"/>
          </a:p>
        </p:txBody>
      </p:sp>
      <p:sp>
        <p:nvSpPr>
          <p:cNvPr id="4" name="Нижний колонтитул 3"/>
          <p:cNvSpPr>
            <a:spLocks noGrp="1"/>
          </p:cNvSpPr>
          <p:nvPr>
            <p:ph type="ftr" sz="quarter" idx="11"/>
          </p:nvPr>
        </p:nvSpPr>
        <p:spPr/>
        <p:txBody>
          <a:bodyPr/>
          <a:lstStyle/>
          <a:p>
            <a:endParaRPr lang="en-US"/>
          </a:p>
        </p:txBody>
      </p:sp>
      <p:sp>
        <p:nvSpPr>
          <p:cNvPr id="5" name="Номер слайда 4"/>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7EAF463A-BC7C-46EE-9F1E-7F377CCA4891}" type="datetimeFigureOut">
              <a:rPr lang="en-US" smtClean="0"/>
              <a:pPr/>
              <a:t>12/13/2017</a:t>
            </a:fld>
            <a:endParaRPr lang="en-US"/>
          </a:p>
        </p:txBody>
      </p:sp>
      <p:sp>
        <p:nvSpPr>
          <p:cNvPr id="3" name="Нижний колонтитул 2"/>
          <p:cNvSpPr>
            <a:spLocks noGrp="1"/>
          </p:cNvSpPr>
          <p:nvPr>
            <p:ph type="ftr" sz="quarter" idx="11"/>
          </p:nvPr>
        </p:nvSpPr>
        <p:spPr/>
        <p:txBody>
          <a:bodyPr/>
          <a:lstStyle/>
          <a:p>
            <a:endParaRPr lang="en-US"/>
          </a:p>
        </p:txBody>
      </p:sp>
      <p:sp>
        <p:nvSpPr>
          <p:cNvPr id="4" name="Номер слайда 3"/>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14350" y="685803"/>
            <a:ext cx="2057400" cy="154940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ru-RU" smtClean="0"/>
              <a:t>Образец заголовка</a:t>
            </a:r>
            <a:endParaRPr kumimoji="0" lang="en-US"/>
          </a:p>
        </p:txBody>
      </p:sp>
      <p:sp>
        <p:nvSpPr>
          <p:cNvPr id="3" name="Текст 2"/>
          <p:cNvSpPr>
            <a:spLocks noGrp="1"/>
          </p:cNvSpPr>
          <p:nvPr>
            <p:ph type="body" idx="2"/>
          </p:nvPr>
        </p:nvSpPr>
        <p:spPr>
          <a:xfrm>
            <a:off x="514350" y="2235200"/>
            <a:ext cx="2057400" cy="6096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ru-RU" smtClean="0"/>
              <a:t>Образец текста</a:t>
            </a:r>
          </a:p>
        </p:txBody>
      </p:sp>
      <p:sp>
        <p:nvSpPr>
          <p:cNvPr id="4" name="Содержимое 3"/>
          <p:cNvSpPr>
            <a:spLocks noGrp="1"/>
          </p:cNvSpPr>
          <p:nvPr>
            <p:ph sz="half" idx="1"/>
          </p:nvPr>
        </p:nvSpPr>
        <p:spPr>
          <a:xfrm>
            <a:off x="2681287" y="2235200"/>
            <a:ext cx="3833813" cy="6096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7EAF463A-BC7C-46EE-9F1E-7F377CCA4891}" type="datetimeFigureOut">
              <a:rPr lang="en-US" smtClean="0"/>
              <a:pPr/>
              <a:t>12/13/2017</a:t>
            </a:fld>
            <a:endParaRPr lang="en-US"/>
          </a:p>
        </p:txBody>
      </p:sp>
      <p:sp>
        <p:nvSpPr>
          <p:cNvPr id="6" name="Нижний колонтитул 5"/>
          <p:cNvSpPr>
            <a:spLocks noGrp="1"/>
          </p:cNvSpPr>
          <p:nvPr>
            <p:ph type="ftr" sz="quarter" idx="11"/>
          </p:nvPr>
        </p:nvSpPr>
        <p:spPr/>
        <p:txBody>
          <a:bodyPr/>
          <a:lstStyle/>
          <a:p>
            <a:endParaRPr lang="en-US"/>
          </a:p>
        </p:txBody>
      </p:sp>
      <p:sp>
        <p:nvSpPr>
          <p:cNvPr id="7" name="Номер слайда 6"/>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9" name="Прямоугольник с одним вырезанным скругленным углом 8"/>
          <p:cNvSpPr/>
          <p:nvPr/>
        </p:nvSpPr>
        <p:spPr>
          <a:xfrm rot="420000" flipV="1">
            <a:off x="2374315" y="1477436"/>
            <a:ext cx="3943350" cy="54864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Прямоугольный треугольник 11"/>
          <p:cNvSpPr/>
          <p:nvPr/>
        </p:nvSpPr>
        <p:spPr>
          <a:xfrm rot="420000" flipV="1">
            <a:off x="6003101" y="7146359"/>
            <a:ext cx="116586" cy="207264"/>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Заголовок 1"/>
          <p:cNvSpPr>
            <a:spLocks noGrp="1"/>
          </p:cNvSpPr>
          <p:nvPr>
            <p:ph type="title"/>
          </p:nvPr>
        </p:nvSpPr>
        <p:spPr>
          <a:xfrm>
            <a:off x="457200" y="1569329"/>
            <a:ext cx="1659636" cy="2110161"/>
          </a:xfrm>
        </p:spPr>
        <p:txBody>
          <a:bodyPr vert="horz" lIns="45720" tIns="45720" rIns="45720" bIns="45720" anchor="b"/>
          <a:lstStyle>
            <a:lvl1pPr algn="l">
              <a:buNone/>
              <a:defRPr sz="2000" b="1">
                <a:solidFill>
                  <a:schemeClr val="tx2"/>
                </a:solidFill>
              </a:defRPr>
            </a:lvl1pPr>
          </a:lstStyle>
          <a:p>
            <a:r>
              <a:rPr kumimoji="0" lang="ru-RU" smtClean="0"/>
              <a:t>Образец заголовка</a:t>
            </a:r>
            <a:endParaRPr kumimoji="0" lang="en-US"/>
          </a:p>
        </p:txBody>
      </p:sp>
      <p:sp>
        <p:nvSpPr>
          <p:cNvPr id="4" name="Текст 3"/>
          <p:cNvSpPr>
            <a:spLocks noGrp="1"/>
          </p:cNvSpPr>
          <p:nvPr>
            <p:ph type="body" sz="half" idx="2"/>
          </p:nvPr>
        </p:nvSpPr>
        <p:spPr>
          <a:xfrm>
            <a:off x="457200" y="3771713"/>
            <a:ext cx="1657350" cy="290576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5" name="Дата 4"/>
          <p:cNvSpPr>
            <a:spLocks noGrp="1"/>
          </p:cNvSpPr>
          <p:nvPr>
            <p:ph type="dt" sz="half" idx="10"/>
          </p:nvPr>
        </p:nvSpPr>
        <p:spPr/>
        <p:txBody>
          <a:bodyPr/>
          <a:lstStyle/>
          <a:p>
            <a:fld id="{7EAF463A-BC7C-46EE-9F1E-7F377CCA4891}" type="datetimeFigureOut">
              <a:rPr lang="en-US" smtClean="0"/>
              <a:pPr/>
              <a:t>12/13/2017</a:t>
            </a:fld>
            <a:endParaRPr lang="en-US"/>
          </a:p>
        </p:txBody>
      </p:sp>
      <p:sp>
        <p:nvSpPr>
          <p:cNvPr id="6" name="Нижний колонтитул 5"/>
          <p:cNvSpPr>
            <a:spLocks noGrp="1"/>
          </p:cNvSpPr>
          <p:nvPr>
            <p:ph type="ftr" sz="quarter" idx="11"/>
          </p:nvPr>
        </p:nvSpPr>
        <p:spPr/>
        <p:txBody>
          <a:bodyPr/>
          <a:lstStyle/>
          <a:p>
            <a:endParaRPr lang="en-US"/>
          </a:p>
        </p:txBody>
      </p:sp>
      <p:sp>
        <p:nvSpPr>
          <p:cNvPr id="7" name="Номер слайда 6"/>
          <p:cNvSpPr>
            <a:spLocks noGrp="1"/>
          </p:cNvSpPr>
          <p:nvPr>
            <p:ph type="sldNum" sz="quarter" idx="12"/>
          </p:nvPr>
        </p:nvSpPr>
        <p:spPr>
          <a:xfrm>
            <a:off x="6057900" y="8475134"/>
            <a:ext cx="457200" cy="486833"/>
          </a:xfrm>
        </p:spPr>
        <p:txBody>
          <a:bodyPr/>
          <a:lstStyle/>
          <a:p>
            <a:fld id="{A483448D-3A78-4528-A469-B745A65DA480}" type="slidenum">
              <a:rPr lang="en-US" smtClean="0"/>
              <a:pPr/>
              <a:t>‹#›</a:t>
            </a:fld>
            <a:endParaRPr lang="en-US"/>
          </a:p>
        </p:txBody>
      </p:sp>
      <p:sp>
        <p:nvSpPr>
          <p:cNvPr id="3" name="Рисунок 2"/>
          <p:cNvSpPr>
            <a:spLocks noGrp="1"/>
          </p:cNvSpPr>
          <p:nvPr>
            <p:ph type="pic" idx="1"/>
          </p:nvPr>
        </p:nvSpPr>
        <p:spPr>
          <a:xfrm rot="420000">
            <a:off x="2614345" y="1599356"/>
            <a:ext cx="3463290" cy="524256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ru-RU" smtClean="0"/>
              <a:t>Вставка рисунка</a:t>
            </a:r>
            <a:endParaRPr kumimoji="0" lang="en-US" dirty="0"/>
          </a:p>
        </p:txBody>
      </p:sp>
      <p:sp>
        <p:nvSpPr>
          <p:cNvPr id="10" name="Полилиния 9"/>
          <p:cNvSpPr>
            <a:spLocks/>
          </p:cNvSpPr>
          <p:nvPr/>
        </p:nvSpPr>
        <p:spPr bwMode="auto">
          <a:xfrm flipV="1">
            <a:off x="-7144" y="7755467"/>
            <a:ext cx="6872288" cy="1388533"/>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Полилиния 10"/>
          <p:cNvSpPr>
            <a:spLocks/>
          </p:cNvSpPr>
          <p:nvPr/>
        </p:nvSpPr>
        <p:spPr bwMode="auto">
          <a:xfrm flipV="1">
            <a:off x="3286125" y="8293101"/>
            <a:ext cx="3571875" cy="850900"/>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7EAF463A-BC7C-46EE-9F1E-7F377CCA4891}" type="datetimeFigureOut">
              <a:rPr lang="en-US" smtClean="0"/>
              <a:pPr/>
              <a:t>12/13/2017</a:t>
            </a:fld>
            <a:endParaRPr lang="en-US"/>
          </a:p>
        </p:txBody>
      </p:sp>
      <p:sp>
        <p:nvSpPr>
          <p:cNvPr id="5" name="Нижний колонтитул 4"/>
          <p:cNvSpPr>
            <a:spLocks noGrp="1"/>
          </p:cNvSpPr>
          <p:nvPr>
            <p:ph type="ftr" sz="quarter" idx="11"/>
          </p:nvPr>
        </p:nvSpPr>
        <p:spPr/>
        <p:txBody>
          <a:bodyPr/>
          <a:lstStyle/>
          <a:p>
            <a:endParaRPr lang="en-US"/>
          </a:p>
        </p:txBody>
      </p:sp>
      <p:sp>
        <p:nvSpPr>
          <p:cNvPr id="6" name="Номер слайда 5"/>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4972050" y="1219202"/>
            <a:ext cx="1543050" cy="6949017"/>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342900" y="1219202"/>
            <a:ext cx="4514850" cy="6949017"/>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7EAF463A-BC7C-46EE-9F1E-7F377CCA4891}" type="datetimeFigureOut">
              <a:rPr lang="en-US" smtClean="0"/>
              <a:pPr/>
              <a:t>12/13/2017</a:t>
            </a:fld>
            <a:endParaRPr lang="en-US"/>
          </a:p>
        </p:txBody>
      </p:sp>
      <p:sp>
        <p:nvSpPr>
          <p:cNvPr id="5" name="Нижний колонтитул 4"/>
          <p:cNvSpPr>
            <a:spLocks noGrp="1"/>
          </p:cNvSpPr>
          <p:nvPr>
            <p:ph type="ftr" sz="quarter" idx="11"/>
          </p:nvPr>
        </p:nvSpPr>
        <p:spPr/>
        <p:txBody>
          <a:bodyPr/>
          <a:lstStyle/>
          <a:p>
            <a:endParaRPr lang="en-US"/>
          </a:p>
        </p:txBody>
      </p:sp>
      <p:sp>
        <p:nvSpPr>
          <p:cNvPr id="6" name="Номер слайда 5"/>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Полилиния 6"/>
          <p:cNvSpPr>
            <a:spLocks/>
          </p:cNvSpPr>
          <p:nvPr/>
        </p:nvSpPr>
        <p:spPr bwMode="auto">
          <a:xfrm>
            <a:off x="-7144" y="-9525"/>
            <a:ext cx="6872288" cy="1388533"/>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Полилиния 7"/>
          <p:cNvSpPr>
            <a:spLocks/>
          </p:cNvSpPr>
          <p:nvPr/>
        </p:nvSpPr>
        <p:spPr bwMode="auto">
          <a:xfrm>
            <a:off x="3286125" y="-9525"/>
            <a:ext cx="3571875" cy="850900"/>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Заголовок 8"/>
          <p:cNvSpPr>
            <a:spLocks noGrp="1"/>
          </p:cNvSpPr>
          <p:nvPr>
            <p:ph type="title"/>
          </p:nvPr>
        </p:nvSpPr>
        <p:spPr>
          <a:xfrm>
            <a:off x="342900" y="938784"/>
            <a:ext cx="6172200" cy="1524000"/>
          </a:xfrm>
          <a:prstGeom prst="rect">
            <a:avLst/>
          </a:prstGeom>
        </p:spPr>
        <p:txBody>
          <a:bodyPr vert="horz" lIns="0" rIns="0" bIns="0" anchor="b">
            <a:normAutofit/>
          </a:bodyPr>
          <a:lstStyle/>
          <a:p>
            <a:r>
              <a:rPr kumimoji="0" lang="ru-RU" smtClean="0"/>
              <a:t>Образец заголовка</a:t>
            </a:r>
            <a:endParaRPr kumimoji="0" lang="en-US"/>
          </a:p>
        </p:txBody>
      </p:sp>
      <p:sp>
        <p:nvSpPr>
          <p:cNvPr id="30" name="Текст 29"/>
          <p:cNvSpPr>
            <a:spLocks noGrp="1"/>
          </p:cNvSpPr>
          <p:nvPr>
            <p:ph type="body" idx="1"/>
          </p:nvPr>
        </p:nvSpPr>
        <p:spPr>
          <a:xfrm>
            <a:off x="342900" y="2580640"/>
            <a:ext cx="6172200" cy="5852160"/>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0" name="Дата 9"/>
          <p:cNvSpPr>
            <a:spLocks noGrp="1"/>
          </p:cNvSpPr>
          <p:nvPr>
            <p:ph type="dt" sz="half" idx="2"/>
          </p:nvPr>
        </p:nvSpPr>
        <p:spPr>
          <a:xfrm>
            <a:off x="342900" y="8475134"/>
            <a:ext cx="1600200" cy="486833"/>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7EAF463A-BC7C-46EE-9F1E-7F377CCA4891}" type="datetimeFigureOut">
              <a:rPr lang="en-US" smtClean="0"/>
              <a:pPr/>
              <a:t>12/13/2017</a:t>
            </a:fld>
            <a:endParaRPr lang="en-US"/>
          </a:p>
        </p:txBody>
      </p:sp>
      <p:sp>
        <p:nvSpPr>
          <p:cNvPr id="22" name="Нижний колонтитул 21"/>
          <p:cNvSpPr>
            <a:spLocks noGrp="1"/>
          </p:cNvSpPr>
          <p:nvPr>
            <p:ph type="ftr" sz="quarter" idx="3"/>
          </p:nvPr>
        </p:nvSpPr>
        <p:spPr>
          <a:xfrm>
            <a:off x="2000250" y="8475134"/>
            <a:ext cx="2514600" cy="486833"/>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p>
        </p:txBody>
      </p:sp>
      <p:sp>
        <p:nvSpPr>
          <p:cNvPr id="18" name="Номер слайда 17"/>
          <p:cNvSpPr>
            <a:spLocks noGrp="1"/>
          </p:cNvSpPr>
          <p:nvPr>
            <p:ph type="sldNum" sz="quarter" idx="4"/>
          </p:nvPr>
        </p:nvSpPr>
        <p:spPr>
          <a:xfrm>
            <a:off x="5943600" y="8475134"/>
            <a:ext cx="571500" cy="486833"/>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A483448D-3A78-4528-A469-B745A65DA480}" type="slidenum">
              <a:rPr lang="en-US" smtClean="0"/>
              <a:pPr/>
              <a:t>‹#›</a:t>
            </a:fld>
            <a:endParaRPr lang="en-US"/>
          </a:p>
        </p:txBody>
      </p:sp>
      <p:grpSp>
        <p:nvGrpSpPr>
          <p:cNvPr id="2" name="Группа 1"/>
          <p:cNvGrpSpPr/>
          <p:nvPr/>
        </p:nvGrpSpPr>
        <p:grpSpPr>
          <a:xfrm>
            <a:off x="-14263" y="269877"/>
            <a:ext cx="6885411" cy="865632"/>
            <a:chOff x="-19045" y="216550"/>
            <a:chExt cx="9180548" cy="649224"/>
          </a:xfrm>
        </p:grpSpPr>
        <p:sp>
          <p:nvSpPr>
            <p:cNvPr id="12" name="Полилиния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Полилиния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8.jpeg"/><Relationship Id="rId3" Type="http://schemas.openxmlformats.org/officeDocument/2006/relationships/image" Target="../media/image3.gif"/><Relationship Id="rId7" Type="http://schemas.openxmlformats.org/officeDocument/2006/relationships/image" Target="../media/image7.jpeg"/><Relationship Id="rId2" Type="http://schemas.openxmlformats.org/officeDocument/2006/relationships/image" Target="../media/image2.wmf"/><Relationship Id="rId1" Type="http://schemas.openxmlformats.org/officeDocument/2006/relationships/slideLayout" Target="../slideLayouts/slideLayout6.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2.wmf"/><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image" Target="../media/image10.jpeg"/><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2.wmf"/><Relationship Id="rId1" Type="http://schemas.openxmlformats.org/officeDocument/2006/relationships/slideLayout" Target="../slideLayouts/slideLayout1.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2.jpeg"/></Relationships>
</file>

<file path=ppt/slides/_rels/slide5.xml.rels><?xml version="1.0" encoding="UTF-8" standalone="yes"?>
<Relationships xmlns="http://schemas.openxmlformats.org/package/2006/relationships"><Relationship Id="rId3" Type="http://schemas.openxmlformats.org/officeDocument/2006/relationships/image" Target="../media/image16.jpeg"/><Relationship Id="rId7" Type="http://schemas.openxmlformats.org/officeDocument/2006/relationships/image" Target="../media/image2.wmf"/><Relationship Id="rId2" Type="http://schemas.openxmlformats.org/officeDocument/2006/relationships/image" Target="../media/image15.jpeg"/><Relationship Id="rId1" Type="http://schemas.openxmlformats.org/officeDocument/2006/relationships/slideLayout" Target="../slideLayouts/slideLayout5.xml"/><Relationship Id="rId6" Type="http://schemas.openxmlformats.org/officeDocument/2006/relationships/image" Target="../media/image19.jpeg"/><Relationship Id="rId5" Type="http://schemas.openxmlformats.org/officeDocument/2006/relationships/image" Target="../media/image18.jpeg"/><Relationship Id="rId4" Type="http://schemas.openxmlformats.org/officeDocument/2006/relationships/image" Target="../media/image17.jpeg"/></Relationships>
</file>

<file path=ppt/slides/_rels/slide6.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5.xml"/><Relationship Id="rId6" Type="http://schemas.openxmlformats.org/officeDocument/2006/relationships/image" Target="../media/image2.wmf"/><Relationship Id="rId5" Type="http://schemas.openxmlformats.org/officeDocument/2006/relationships/image" Target="../media/image23.png"/><Relationship Id="rId4" Type="http://schemas.openxmlformats.org/officeDocument/2006/relationships/image" Target="../media/image22.jpeg"/></Relationships>
</file>

<file path=ppt/slides/_rels/slide7.xml.rels><?xml version="1.0" encoding="UTF-8" standalone="yes"?>
<Relationships xmlns="http://schemas.openxmlformats.org/package/2006/relationships"><Relationship Id="rId3" Type="http://schemas.openxmlformats.org/officeDocument/2006/relationships/image" Target="../media/image24.gif"/><Relationship Id="rId2" Type="http://schemas.openxmlformats.org/officeDocument/2006/relationships/image" Target="../media/image2.wmf"/><Relationship Id="rId1" Type="http://schemas.openxmlformats.org/officeDocument/2006/relationships/slideLayout" Target="../slideLayouts/slideLayout5.xml"/><Relationship Id="rId4" Type="http://schemas.openxmlformats.org/officeDocument/2006/relationships/image" Target="../media/image25.png"/></Relationships>
</file>

<file path=ppt/slides/_rels/slide8.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image" Target="../media/image26.jpeg"/><Relationship Id="rId7" Type="http://schemas.openxmlformats.org/officeDocument/2006/relationships/image" Target="../media/image30.png"/><Relationship Id="rId2" Type="http://schemas.openxmlformats.org/officeDocument/2006/relationships/notesSlide" Target="../notesSlides/notesSlide1.xml"/><Relationship Id="rId1" Type="http://schemas.openxmlformats.org/officeDocument/2006/relationships/slideLayout" Target="../slideLayouts/slideLayout5.xml"/><Relationship Id="rId6" Type="http://schemas.openxmlformats.org/officeDocument/2006/relationships/image" Target="../media/image29.jpeg"/><Relationship Id="rId5" Type="http://schemas.openxmlformats.org/officeDocument/2006/relationships/image" Target="../media/image28.jpeg"/><Relationship Id="rId4" Type="http://schemas.openxmlformats.org/officeDocument/2006/relationships/image" Target="../media/image27.jpeg"/><Relationship Id="rId9" Type="http://schemas.openxmlformats.org/officeDocument/2006/relationships/image" Target="../media/image2.w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Заголовок 24"/>
          <p:cNvSpPr>
            <a:spLocks noGrp="1"/>
          </p:cNvSpPr>
          <p:nvPr>
            <p:ph type="title"/>
          </p:nvPr>
        </p:nvSpPr>
        <p:spPr>
          <a:xfrm>
            <a:off x="342900" y="228600"/>
            <a:ext cx="6172200" cy="1661584"/>
          </a:xfrm>
        </p:spPr>
        <p:txBody>
          <a:bodyPr>
            <a:normAutofit/>
          </a:bodyPr>
          <a:lstStyle/>
          <a:p>
            <a:pPr algn="ctr"/>
            <a:r>
              <a:rPr lang="kk-KZ" sz="2400" dirty="0" smtClean="0">
                <a:solidFill>
                  <a:schemeClr val="accent1">
                    <a:lumMod val="50000"/>
                  </a:schemeClr>
                </a:solidFill>
                <a:latin typeface="Times New Roman" pitchFamily="18" charset="0"/>
                <a:cs typeface="Times New Roman" pitchFamily="18" charset="0"/>
              </a:rPr>
              <a:t/>
            </a:r>
            <a:br>
              <a:rPr lang="kk-KZ" sz="2400" dirty="0" smtClean="0">
                <a:solidFill>
                  <a:schemeClr val="accent1">
                    <a:lumMod val="50000"/>
                  </a:schemeClr>
                </a:solidFill>
                <a:latin typeface="Times New Roman" pitchFamily="18" charset="0"/>
                <a:cs typeface="Times New Roman" pitchFamily="18" charset="0"/>
              </a:rPr>
            </a:br>
            <a:r>
              <a:rPr lang="kk-KZ" sz="2400" dirty="0" smtClean="0">
                <a:solidFill>
                  <a:schemeClr val="accent1">
                    <a:lumMod val="50000"/>
                  </a:schemeClr>
                </a:solidFill>
                <a:latin typeface="Times New Roman" pitchFamily="18" charset="0"/>
                <a:cs typeface="Times New Roman" pitchFamily="18" charset="0"/>
              </a:rPr>
              <a:t/>
            </a:r>
            <a:br>
              <a:rPr lang="kk-KZ" sz="2400" dirty="0" smtClean="0">
                <a:solidFill>
                  <a:schemeClr val="accent1">
                    <a:lumMod val="50000"/>
                  </a:schemeClr>
                </a:solidFill>
                <a:latin typeface="Times New Roman" pitchFamily="18" charset="0"/>
                <a:cs typeface="Times New Roman" pitchFamily="18" charset="0"/>
              </a:rPr>
            </a:br>
            <a:endParaRPr lang="ru-RU" sz="2400" dirty="0">
              <a:solidFill>
                <a:schemeClr val="accent1">
                  <a:lumMod val="50000"/>
                </a:schemeClr>
              </a:solidFill>
              <a:latin typeface="Times New Roman" pitchFamily="18" charset="0"/>
              <a:cs typeface="Times New Roman" pitchFamily="18" charset="0"/>
            </a:endParaRPr>
          </a:p>
        </p:txBody>
      </p:sp>
      <p:grpSp>
        <p:nvGrpSpPr>
          <p:cNvPr id="1026" name="Group 2"/>
          <p:cNvGrpSpPr>
            <a:grpSpLocks/>
          </p:cNvGrpSpPr>
          <p:nvPr/>
        </p:nvGrpSpPr>
        <p:grpSpPr bwMode="auto">
          <a:xfrm>
            <a:off x="171450" y="2"/>
            <a:ext cx="6572250" cy="8839201"/>
            <a:chOff x="261" y="234"/>
            <a:chExt cx="11340" cy="16380"/>
          </a:xfrm>
        </p:grpSpPr>
        <p:pic>
          <p:nvPicPr>
            <p:cNvPr id="1027" name="Picture 3" descr="j0105250"/>
            <p:cNvPicPr preferRelativeResize="0">
              <a:picLocks noChangeArrowheads="1" noChangeShapeType="1"/>
            </p:cNvPicPr>
            <p:nvPr/>
          </p:nvPicPr>
          <p:blipFill>
            <a:blip r:embed="rId2"/>
            <a:srcRect/>
            <a:stretch>
              <a:fillRect/>
            </a:stretch>
          </p:blipFill>
          <p:spPr bwMode="auto">
            <a:xfrm>
              <a:off x="743" y="234"/>
              <a:ext cx="10334" cy="732"/>
            </a:xfrm>
            <a:prstGeom prst="rect">
              <a:avLst/>
            </a:prstGeom>
            <a:noFill/>
            <a:ln w="9525" algn="in">
              <a:noFill/>
              <a:miter lim="800000"/>
              <a:headEnd/>
              <a:tailEnd/>
            </a:ln>
            <a:effectLst>
              <a:outerShdw dist="107763" dir="13500000" algn="ctr" rotWithShape="0">
                <a:srgbClr val="CCCCCC">
                  <a:alpha val="50000"/>
                </a:srgbClr>
              </a:outerShdw>
            </a:effectLst>
          </p:spPr>
        </p:pic>
        <p:pic>
          <p:nvPicPr>
            <p:cNvPr id="1028" name="Picture 4" descr="j0105250"/>
            <p:cNvPicPr preferRelativeResize="0">
              <a:picLocks noChangeArrowheads="1" noChangeShapeType="1"/>
            </p:cNvPicPr>
            <p:nvPr/>
          </p:nvPicPr>
          <p:blipFill>
            <a:blip r:embed="rId2"/>
            <a:srcRect/>
            <a:stretch>
              <a:fillRect/>
            </a:stretch>
          </p:blipFill>
          <p:spPr bwMode="auto">
            <a:xfrm>
              <a:off x="907" y="15882"/>
              <a:ext cx="10334" cy="732"/>
            </a:xfrm>
            <a:prstGeom prst="rect">
              <a:avLst/>
            </a:prstGeom>
            <a:noFill/>
            <a:ln w="9525" algn="in">
              <a:noFill/>
              <a:miter lim="800000"/>
              <a:headEnd/>
              <a:tailEnd/>
            </a:ln>
            <a:effectLst>
              <a:outerShdw dist="107763" dir="13500000" algn="ctr" rotWithShape="0">
                <a:srgbClr val="CCCCCC">
                  <a:alpha val="50000"/>
                </a:srgbClr>
              </a:outerShdw>
            </a:effectLst>
          </p:spPr>
        </p:pic>
        <p:pic>
          <p:nvPicPr>
            <p:cNvPr id="1029" name="Picture 5" descr="j0105250"/>
            <p:cNvPicPr preferRelativeResize="0">
              <a:picLocks noChangeArrowheads="1" noChangeShapeType="1"/>
            </p:cNvPicPr>
            <p:nvPr/>
          </p:nvPicPr>
          <p:blipFill>
            <a:blip r:embed="rId2"/>
            <a:srcRect/>
            <a:stretch>
              <a:fillRect/>
            </a:stretch>
          </p:blipFill>
          <p:spPr bwMode="auto">
            <a:xfrm rot="5400000">
              <a:off x="-4540" y="5501"/>
              <a:ext cx="10334" cy="732"/>
            </a:xfrm>
            <a:prstGeom prst="rect">
              <a:avLst/>
            </a:prstGeom>
            <a:noFill/>
            <a:ln w="9525" algn="in">
              <a:noFill/>
              <a:miter lim="800000"/>
              <a:headEnd/>
              <a:tailEnd/>
            </a:ln>
            <a:effectLst>
              <a:outerShdw dist="107763" dir="13500000" algn="ctr" rotWithShape="0">
                <a:srgbClr val="CCCCCC">
                  <a:alpha val="50000"/>
                </a:srgbClr>
              </a:outerShdw>
            </a:effectLst>
          </p:spPr>
        </p:pic>
        <p:pic>
          <p:nvPicPr>
            <p:cNvPr id="1030" name="Picture 6" descr="j0105250"/>
            <p:cNvPicPr preferRelativeResize="0">
              <a:picLocks noChangeArrowheads="1" noChangeShapeType="1"/>
            </p:cNvPicPr>
            <p:nvPr/>
          </p:nvPicPr>
          <p:blipFill>
            <a:blip r:embed="rId2"/>
            <a:srcRect/>
            <a:stretch>
              <a:fillRect/>
            </a:stretch>
          </p:blipFill>
          <p:spPr bwMode="auto">
            <a:xfrm rot="5400000">
              <a:off x="6068" y="10615"/>
              <a:ext cx="10334" cy="732"/>
            </a:xfrm>
            <a:prstGeom prst="rect">
              <a:avLst/>
            </a:prstGeom>
            <a:noFill/>
            <a:ln w="9525" algn="in">
              <a:noFill/>
              <a:miter lim="800000"/>
              <a:headEnd/>
              <a:tailEnd/>
            </a:ln>
            <a:effectLst>
              <a:outerShdw dist="107763" dir="13500000" algn="ctr" rotWithShape="0">
                <a:srgbClr val="CCCCCC">
                  <a:alpha val="50000"/>
                </a:srgbClr>
              </a:outerShdw>
            </a:effectLst>
          </p:spPr>
        </p:pic>
      </p:grpSp>
      <p:grpSp>
        <p:nvGrpSpPr>
          <p:cNvPr id="14" name="Group 1"/>
          <p:cNvGrpSpPr>
            <a:grpSpLocks/>
          </p:cNvGrpSpPr>
          <p:nvPr/>
        </p:nvGrpSpPr>
        <p:grpSpPr bwMode="auto">
          <a:xfrm>
            <a:off x="5486400" y="304800"/>
            <a:ext cx="1187054" cy="965199"/>
            <a:chOff x="158" y="119"/>
            <a:chExt cx="997" cy="1042"/>
          </a:xfrm>
        </p:grpSpPr>
        <p:grpSp>
          <p:nvGrpSpPr>
            <p:cNvPr id="15" name="Group 2"/>
            <p:cNvGrpSpPr>
              <a:grpSpLocks/>
            </p:cNvGrpSpPr>
            <p:nvPr/>
          </p:nvGrpSpPr>
          <p:grpSpPr bwMode="auto">
            <a:xfrm>
              <a:off x="179" y="199"/>
              <a:ext cx="922" cy="910"/>
              <a:chOff x="179" y="199"/>
              <a:chExt cx="922" cy="910"/>
            </a:xfrm>
          </p:grpSpPr>
          <p:pic>
            <p:nvPicPr>
              <p:cNvPr id="18" name="Picture 3"/>
              <p:cNvPicPr>
                <a:picLocks noChangeAspect="1" noChangeArrowheads="1"/>
              </p:cNvPicPr>
              <p:nvPr/>
            </p:nvPicPr>
            <p:blipFill>
              <a:blip r:embed="rId3"/>
              <a:srcRect/>
              <a:stretch>
                <a:fillRect/>
              </a:stretch>
            </p:blipFill>
            <p:spPr bwMode="auto">
              <a:xfrm>
                <a:off x="179" y="199"/>
                <a:ext cx="922" cy="910"/>
              </a:xfrm>
              <a:prstGeom prst="rect">
                <a:avLst/>
              </a:prstGeom>
              <a:noFill/>
              <a:ln w="9525">
                <a:noFill/>
                <a:round/>
                <a:headEnd/>
                <a:tailEnd/>
              </a:ln>
            </p:spPr>
          </p:pic>
          <p:sp>
            <p:nvSpPr>
              <p:cNvPr id="19" name="Text Box 4"/>
              <p:cNvSpPr txBox="1">
                <a:spLocks noChangeArrowheads="1"/>
              </p:cNvSpPr>
              <p:nvPr/>
            </p:nvSpPr>
            <p:spPr bwMode="auto">
              <a:xfrm>
                <a:off x="179" y="199"/>
                <a:ext cx="922" cy="910"/>
              </a:xfrm>
              <a:prstGeom prst="rect">
                <a:avLst/>
              </a:prstGeom>
              <a:noFill/>
              <a:ln w="9525">
                <a:noFill/>
                <a:round/>
                <a:headEnd/>
                <a:tailEnd/>
              </a:ln>
            </p:spPr>
            <p:txBody>
              <a:bodyPr wrap="none" anchor="ctr"/>
              <a:lstStyle/>
              <a:p>
                <a:endParaRPr lang="kk-KZ" dirty="0"/>
              </a:p>
            </p:txBody>
          </p:sp>
        </p:grpSp>
        <p:sp>
          <p:nvSpPr>
            <p:cNvPr id="16" name="WordArt 5"/>
            <p:cNvSpPr>
              <a:spLocks noChangeArrowheads="1" noChangeShapeType="1" noTextEdit="1"/>
            </p:cNvSpPr>
            <p:nvPr/>
          </p:nvSpPr>
          <p:spPr bwMode="auto">
            <a:xfrm>
              <a:off x="158" y="293"/>
              <a:ext cx="998" cy="869"/>
            </a:xfrm>
            <a:prstGeom prst="rect">
              <a:avLst/>
            </a:prstGeom>
          </p:spPr>
          <p:txBody>
            <a:bodyPr spcFirstLastPara="1" wrap="none" fromWordArt="1">
              <a:prstTxWarp prst="textArchDown">
                <a:avLst>
                  <a:gd name="adj" fmla="val 0"/>
                </a:avLst>
              </a:prstTxWarp>
            </a:bodyPr>
            <a:lstStyle/>
            <a:p>
              <a:pPr algn="ctr"/>
              <a:r>
                <a:rPr lang="ru-RU" b="1" kern="10" dirty="0" smtClean="0">
                  <a:ln w="9360">
                    <a:solidFill>
                      <a:srgbClr val="FFCC00"/>
                    </a:solidFill>
                    <a:miter lim="800000"/>
                    <a:headEnd/>
                    <a:tailEnd/>
                  </a:ln>
                  <a:solidFill>
                    <a:srgbClr val="00B0F0"/>
                  </a:solidFill>
                  <a:latin typeface="Times New Roman" pitchFamily="18" charset="0"/>
                  <a:cs typeface="Times New Roman" pitchFamily="18" charset="0"/>
                </a:rPr>
                <a:t>16 ЖЕЛТО</a:t>
              </a:r>
              <a:r>
                <a:rPr lang="kk-KZ" b="1" kern="10" dirty="0" smtClean="0">
                  <a:ln w="9360">
                    <a:solidFill>
                      <a:srgbClr val="FFCC00"/>
                    </a:solidFill>
                    <a:miter lim="800000"/>
                    <a:headEnd/>
                    <a:tailEnd/>
                  </a:ln>
                  <a:solidFill>
                    <a:srgbClr val="00B0F0"/>
                  </a:solidFill>
                  <a:latin typeface="Times New Roman" pitchFamily="18" charset="0"/>
                  <a:cs typeface="Times New Roman" pitchFamily="18" charset="0"/>
                </a:rPr>
                <a:t>ҚСАН</a:t>
              </a:r>
            </a:p>
            <a:p>
              <a:pPr algn="ctr"/>
              <a:r>
                <a:rPr lang="ru-RU" b="1" kern="10" dirty="0" smtClean="0">
                  <a:ln w="9360">
                    <a:solidFill>
                      <a:srgbClr val="FFCC00"/>
                    </a:solidFill>
                    <a:miter lim="800000"/>
                    <a:headEnd/>
                    <a:tailEnd/>
                  </a:ln>
                  <a:solidFill>
                    <a:srgbClr val="00B0F0"/>
                  </a:solidFill>
                  <a:latin typeface="Times New Roman" pitchFamily="18" charset="0"/>
                  <a:cs typeface="Times New Roman" pitchFamily="18" charset="0"/>
                </a:rPr>
                <a:t>№1</a:t>
              </a:r>
              <a:endParaRPr lang="kk-KZ" b="1" kern="10" dirty="0" smtClean="0">
                <a:ln w="9360">
                  <a:solidFill>
                    <a:srgbClr val="FFCC00"/>
                  </a:solidFill>
                  <a:miter lim="800000"/>
                  <a:headEnd/>
                  <a:tailEnd/>
                </a:ln>
                <a:solidFill>
                  <a:srgbClr val="00B0F0"/>
                </a:solidFill>
                <a:latin typeface="Times New Roman" pitchFamily="18" charset="0"/>
                <a:cs typeface="Times New Roman" pitchFamily="18" charset="0"/>
              </a:endParaRPr>
            </a:p>
          </p:txBody>
        </p:sp>
        <p:sp>
          <p:nvSpPr>
            <p:cNvPr id="17" name="WordArt 6"/>
            <p:cNvSpPr>
              <a:spLocks noChangeArrowheads="1" noChangeShapeType="1" noTextEdit="1"/>
            </p:cNvSpPr>
            <p:nvPr/>
          </p:nvSpPr>
          <p:spPr bwMode="auto">
            <a:xfrm>
              <a:off x="158" y="119"/>
              <a:ext cx="998" cy="869"/>
            </a:xfrm>
            <a:prstGeom prst="rect">
              <a:avLst/>
            </a:prstGeom>
          </p:spPr>
          <p:txBody>
            <a:bodyPr spcFirstLastPara="1" wrap="none" fromWordArt="1">
              <a:prstTxWarp prst="textArchUp">
                <a:avLst>
                  <a:gd name="adj" fmla="val 10800004"/>
                </a:avLst>
              </a:prstTxWarp>
            </a:bodyPr>
            <a:lstStyle/>
            <a:p>
              <a:pPr algn="ctr"/>
              <a:r>
                <a:rPr lang="kk-KZ" b="1" kern="10" dirty="0" smtClean="0">
                  <a:ln w="9360">
                    <a:solidFill>
                      <a:srgbClr val="FFCC00"/>
                    </a:solidFill>
                    <a:miter lim="800000"/>
                    <a:headEnd/>
                    <a:tailEnd/>
                  </a:ln>
                  <a:solidFill>
                    <a:schemeClr val="bg2">
                      <a:lumMod val="50000"/>
                    </a:schemeClr>
                  </a:solidFill>
                  <a:latin typeface="Times New Roman"/>
                  <a:cs typeface="Times New Roman"/>
                </a:rPr>
                <a:t>ЖАСЫЛ 2017 ЖЫЛ</a:t>
              </a:r>
              <a:endParaRPr lang="ru-RU" b="1" kern="10" dirty="0">
                <a:ln w="9360">
                  <a:solidFill>
                    <a:srgbClr val="FFCC00"/>
                  </a:solidFill>
                  <a:miter lim="800000"/>
                  <a:headEnd/>
                  <a:tailEnd/>
                </a:ln>
                <a:solidFill>
                  <a:schemeClr val="bg2">
                    <a:lumMod val="50000"/>
                  </a:schemeClr>
                </a:solidFill>
                <a:latin typeface="Times New Roman"/>
                <a:cs typeface="Times New Roman"/>
              </a:endParaRPr>
            </a:p>
          </p:txBody>
        </p:sp>
      </p:grpSp>
      <p:sp>
        <p:nvSpPr>
          <p:cNvPr id="26" name="Заголовок 24"/>
          <p:cNvSpPr txBox="1">
            <a:spLocks/>
          </p:cNvSpPr>
          <p:nvPr/>
        </p:nvSpPr>
        <p:spPr>
          <a:xfrm>
            <a:off x="685800" y="2844800"/>
            <a:ext cx="5943600" cy="914401"/>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ru-RU" sz="2400" b="0" i="0" u="none" strike="noStrike" kern="1200" cap="none" spc="0" normalizeH="0" baseline="0" noProof="0" dirty="0">
              <a:ln>
                <a:noFill/>
              </a:ln>
              <a:solidFill>
                <a:schemeClr val="accent1">
                  <a:lumMod val="50000"/>
                </a:schemeClr>
              </a:solidFill>
              <a:effectLst/>
              <a:uLnTx/>
              <a:uFillTx/>
              <a:latin typeface="Times New Roman" pitchFamily="18" charset="0"/>
              <a:ea typeface="+mj-ea"/>
              <a:cs typeface="Times New Roman" pitchFamily="18" charset="0"/>
            </a:endParaRPr>
          </a:p>
        </p:txBody>
      </p:sp>
      <p:sp>
        <p:nvSpPr>
          <p:cNvPr id="27" name="Заголовок 24"/>
          <p:cNvSpPr txBox="1">
            <a:spLocks/>
          </p:cNvSpPr>
          <p:nvPr/>
        </p:nvSpPr>
        <p:spPr>
          <a:xfrm>
            <a:off x="514350" y="1422400"/>
            <a:ext cx="4914900" cy="2133600"/>
          </a:xfrm>
          <a:prstGeom prst="rect">
            <a:avLst/>
          </a:prstGeom>
        </p:spPr>
        <p:txBody>
          <a:bodyPr vert="horz" lIns="91440" tIns="45720" rIns="91440" bIns="45720" rtlCol="0" anchor="ctr">
            <a:normAutofit/>
          </a:bodyPr>
          <a:lstStyle/>
          <a:p>
            <a:pPr marL="0" marR="0" lvl="0" indent="0" defTabSz="914400" rtl="0" eaLnBrk="1" fontAlgn="auto" latinLnBrk="0" hangingPunct="1">
              <a:lnSpc>
                <a:spcPct val="100000"/>
              </a:lnSpc>
              <a:spcBef>
                <a:spcPct val="0"/>
              </a:spcBef>
              <a:spcAft>
                <a:spcPts val="0"/>
              </a:spcAft>
              <a:buClrTx/>
              <a:buSzTx/>
              <a:buFontTx/>
              <a:buNone/>
              <a:tabLst/>
              <a:defRPr/>
            </a:pPr>
            <a:endParaRPr kumimoji="0" lang="ru-RU" sz="2400" b="0" i="0" u="none" strike="noStrike" kern="1200" cap="none" spc="0" normalizeH="0" baseline="0" noProof="0" dirty="0">
              <a:ln>
                <a:noFill/>
              </a:ln>
              <a:solidFill>
                <a:schemeClr val="accent1">
                  <a:lumMod val="50000"/>
                </a:schemeClr>
              </a:solidFill>
              <a:effectLst/>
              <a:uLnTx/>
              <a:uFillTx/>
              <a:latin typeface="Times New Roman" pitchFamily="18" charset="0"/>
              <a:ea typeface="+mj-ea"/>
              <a:cs typeface="Times New Roman" pitchFamily="18" charset="0"/>
            </a:endParaRPr>
          </a:p>
        </p:txBody>
      </p:sp>
      <p:sp>
        <p:nvSpPr>
          <p:cNvPr id="28" name="Скругленный прямоугольник 27"/>
          <p:cNvSpPr/>
          <p:nvPr/>
        </p:nvSpPr>
        <p:spPr>
          <a:xfrm>
            <a:off x="762000" y="2286000"/>
            <a:ext cx="5486400" cy="18288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spcBef>
                <a:spcPct val="0"/>
              </a:spcBef>
              <a:defRPr/>
            </a:pPr>
            <a:r>
              <a:rPr lang="kk-KZ" sz="1200" dirty="0" smtClean="0">
                <a:solidFill>
                  <a:schemeClr val="accent1">
                    <a:lumMod val="50000"/>
                  </a:schemeClr>
                </a:solidFill>
                <a:latin typeface="Times New Roman" pitchFamily="18" charset="0"/>
                <a:cs typeface="Times New Roman" pitchFamily="18" charset="0"/>
              </a:rPr>
              <a:t>Тәуелсіздімізді нығайту, еліміздің тұрақтылығы мен  орнықты дамуын қамтамасыз ету бағытында атқарылған ауқымды шараларды сөз еткенде бірінші кезекте мемлекетіміздің ресми орталығын Арқа төсіне көшіру ісі санамызда жаңғырады. Қазақстанның Тұңғыш Президенті – Елбасы Нұрсұлтан Назарбаевтың бастамасымен қолға алынып, жасампаздықпен жүзеге асырылған бұл игілікті істің нәтижесінде жаңа елорда – Астана ел тәуелсіздігінің басты нышанына, жалпыұлттық құндылыққа және халықты ынтымаққа, ортақ мүддеге жұмылдыра білген халықаралық деңгейдегі саяси-экономикалық, рухани –мәдени орталыққа айналды.</a:t>
            </a:r>
            <a:endParaRPr lang="ru-RU" sz="1200" dirty="0">
              <a:solidFill>
                <a:schemeClr val="accent1">
                  <a:lumMod val="50000"/>
                </a:schemeClr>
              </a:solidFill>
              <a:latin typeface="Times New Roman" pitchFamily="18" charset="0"/>
              <a:cs typeface="Times New Roman" pitchFamily="18" charset="0"/>
            </a:endParaRPr>
          </a:p>
        </p:txBody>
      </p:sp>
      <p:pic>
        <p:nvPicPr>
          <p:cNvPr id="29" name="Рисунок 28" descr="https://baribar.kz/wp-content/uploads/2016/02/eb160a4e3d33432a7ac52133456f73d8.jpg"/>
          <p:cNvPicPr/>
          <p:nvPr/>
        </p:nvPicPr>
        <p:blipFill>
          <a:blip r:embed="rId4"/>
          <a:srcRect/>
          <a:stretch>
            <a:fillRect/>
          </a:stretch>
        </p:blipFill>
        <p:spPr bwMode="auto">
          <a:xfrm>
            <a:off x="2286000" y="4724400"/>
            <a:ext cx="2209800" cy="2209800"/>
          </a:xfrm>
          <a:prstGeom prst="rect">
            <a:avLst/>
          </a:prstGeom>
          <a:noFill/>
          <a:ln w="9525">
            <a:noFill/>
            <a:miter lim="800000"/>
            <a:headEnd/>
            <a:tailEnd/>
          </a:ln>
        </p:spPr>
      </p:pic>
      <p:sp>
        <p:nvSpPr>
          <p:cNvPr id="30" name="Прямоугольник 29"/>
          <p:cNvSpPr/>
          <p:nvPr/>
        </p:nvSpPr>
        <p:spPr>
          <a:xfrm>
            <a:off x="457200" y="914402"/>
            <a:ext cx="2133600" cy="1169551"/>
          </a:xfrm>
          <a:prstGeom prst="rect">
            <a:avLst/>
          </a:prstGeom>
          <a:noFill/>
        </p:spPr>
        <p:txBody>
          <a:bodyPr wrap="square" lIns="91440" tIns="45720" rIns="91440" bIns="45720">
            <a:spAutoFit/>
          </a:bodyPr>
          <a:lstStyle/>
          <a:p>
            <a:r>
              <a:rPr lang="kk-KZ" sz="1400" b="1" cap="none" spc="300" dirty="0" smtClean="0">
                <a:ln w="11430" cmpd="sng">
                  <a:solidFill>
                    <a:schemeClr val="accent1">
                      <a:tint val="10000"/>
                    </a:schemeClr>
                  </a:solidFill>
                  <a:prstDash val="solid"/>
                  <a:miter lim="800000"/>
                </a:ln>
                <a:solidFill>
                  <a:schemeClr val="tx2"/>
                </a:solidFill>
                <a:effectLst>
                  <a:glow rad="45500">
                    <a:schemeClr val="accent1">
                      <a:satMod val="220000"/>
                      <a:alpha val="35000"/>
                    </a:schemeClr>
                  </a:glow>
                </a:effectLst>
                <a:latin typeface="Kz Times New Roman" pitchFamily="18" charset="0"/>
                <a:ea typeface="Kz Times New Roman" pitchFamily="18" charset="0"/>
                <a:cs typeface="Kz Times New Roman" pitchFamily="18" charset="0"/>
              </a:rPr>
              <a:t>Ж –ЖАСТАРЫ</a:t>
            </a:r>
          </a:p>
          <a:p>
            <a:r>
              <a:rPr lang="kk-KZ" sz="1400" b="1" spc="300" dirty="0" smtClean="0">
                <a:ln w="11430" cmpd="sng">
                  <a:solidFill>
                    <a:schemeClr val="accent1">
                      <a:tint val="10000"/>
                    </a:schemeClr>
                  </a:solidFill>
                  <a:prstDash val="solid"/>
                  <a:miter lim="800000"/>
                </a:ln>
                <a:solidFill>
                  <a:schemeClr val="tx2"/>
                </a:solidFill>
                <a:effectLst>
                  <a:glow rad="45500">
                    <a:schemeClr val="accent1">
                      <a:satMod val="220000"/>
                      <a:alpha val="35000"/>
                    </a:schemeClr>
                  </a:glow>
                </a:effectLst>
                <a:latin typeface="Kz Times New Roman" pitchFamily="18" charset="0"/>
                <a:ea typeface="Kz Times New Roman" pitchFamily="18" charset="0"/>
                <a:cs typeface="Kz Times New Roman" pitchFamily="18" charset="0"/>
              </a:rPr>
              <a:t>А – АЛҒЫР</a:t>
            </a:r>
          </a:p>
          <a:p>
            <a:r>
              <a:rPr lang="kk-KZ" sz="1400" b="1" cap="none" spc="300" dirty="0" smtClean="0">
                <a:ln w="11430" cmpd="sng">
                  <a:solidFill>
                    <a:schemeClr val="accent1">
                      <a:tint val="10000"/>
                    </a:schemeClr>
                  </a:solidFill>
                  <a:prstDash val="solid"/>
                  <a:miter lim="800000"/>
                </a:ln>
                <a:solidFill>
                  <a:schemeClr val="tx2"/>
                </a:solidFill>
                <a:effectLst>
                  <a:glow rad="45500">
                    <a:schemeClr val="accent1">
                      <a:satMod val="220000"/>
                      <a:alpha val="35000"/>
                    </a:schemeClr>
                  </a:glow>
                </a:effectLst>
                <a:latin typeface="Kz Times New Roman" pitchFamily="18" charset="0"/>
                <a:ea typeface="Kz Times New Roman" pitchFamily="18" charset="0"/>
                <a:cs typeface="Kz Times New Roman" pitchFamily="18" charset="0"/>
              </a:rPr>
              <a:t>С – СЫПАЙЫ</a:t>
            </a:r>
          </a:p>
          <a:p>
            <a:r>
              <a:rPr lang="kk-KZ" sz="1400" b="1" spc="300" dirty="0" smtClean="0">
                <a:ln w="11430" cmpd="sng">
                  <a:solidFill>
                    <a:schemeClr val="accent1">
                      <a:tint val="10000"/>
                    </a:schemeClr>
                  </a:solidFill>
                  <a:prstDash val="solid"/>
                  <a:miter lim="800000"/>
                </a:ln>
                <a:solidFill>
                  <a:schemeClr val="tx2"/>
                </a:solidFill>
                <a:effectLst>
                  <a:glow rad="45500">
                    <a:schemeClr val="accent1">
                      <a:satMod val="220000"/>
                      <a:alpha val="35000"/>
                    </a:schemeClr>
                  </a:glow>
                </a:effectLst>
                <a:latin typeface="Kz Times New Roman" pitchFamily="18" charset="0"/>
                <a:ea typeface="Kz Times New Roman" pitchFamily="18" charset="0"/>
                <a:cs typeface="Kz Times New Roman" pitchFamily="18" charset="0"/>
              </a:rPr>
              <a:t>Ы – ЫНТАЛЫ</a:t>
            </a:r>
          </a:p>
          <a:p>
            <a:r>
              <a:rPr lang="kk-KZ" sz="1400" b="1" cap="none" spc="300" dirty="0" smtClean="0">
                <a:ln w="11430" cmpd="sng">
                  <a:solidFill>
                    <a:schemeClr val="accent1">
                      <a:tint val="10000"/>
                    </a:schemeClr>
                  </a:solidFill>
                  <a:prstDash val="solid"/>
                  <a:miter lim="800000"/>
                </a:ln>
                <a:solidFill>
                  <a:schemeClr val="tx2"/>
                </a:solidFill>
                <a:effectLst>
                  <a:glow rad="45500">
                    <a:schemeClr val="accent1">
                      <a:satMod val="220000"/>
                      <a:alpha val="35000"/>
                    </a:schemeClr>
                  </a:glow>
                </a:effectLst>
                <a:latin typeface="Kz Times New Roman" pitchFamily="18" charset="0"/>
                <a:ea typeface="Kz Times New Roman" pitchFamily="18" charset="0"/>
                <a:cs typeface="Kz Times New Roman" pitchFamily="18" charset="0"/>
              </a:rPr>
              <a:t>Л - ЛАЙЫҚТЫ</a:t>
            </a:r>
            <a:endParaRPr lang="ru-RU" sz="1400" b="1" cap="none" spc="300" dirty="0">
              <a:ln w="11430" cmpd="sng">
                <a:solidFill>
                  <a:schemeClr val="accent1">
                    <a:tint val="10000"/>
                  </a:schemeClr>
                </a:solidFill>
                <a:prstDash val="solid"/>
                <a:miter lim="800000"/>
              </a:ln>
              <a:solidFill>
                <a:schemeClr val="tx2"/>
              </a:solidFill>
              <a:effectLst>
                <a:glow rad="45500">
                  <a:schemeClr val="accent1">
                    <a:satMod val="220000"/>
                    <a:alpha val="35000"/>
                  </a:schemeClr>
                </a:glow>
              </a:effectLst>
              <a:latin typeface="Kz Times New Roman" pitchFamily="18" charset="0"/>
              <a:ea typeface="Kz Times New Roman" pitchFamily="18" charset="0"/>
              <a:cs typeface="Kz Times New Roman" pitchFamily="18" charset="0"/>
            </a:endParaRPr>
          </a:p>
        </p:txBody>
      </p:sp>
      <p:sp>
        <p:nvSpPr>
          <p:cNvPr id="32" name="Прямоугольник 31"/>
          <p:cNvSpPr/>
          <p:nvPr/>
        </p:nvSpPr>
        <p:spPr>
          <a:xfrm>
            <a:off x="838201" y="5486400"/>
            <a:ext cx="489531" cy="923330"/>
          </a:xfrm>
          <a:prstGeom prst="rect">
            <a:avLst/>
          </a:prstGeom>
          <a:noFill/>
        </p:spPr>
        <p:txBody>
          <a:bodyPr wrap="square" lIns="91440" tIns="45720" rIns="91440" bIns="45720">
            <a:spAutoFit/>
            <a:scene3d>
              <a:camera prst="orthographicFront"/>
              <a:lightRig rig="soft" dir="t">
                <a:rot lat="0" lon="0" rev="10800000"/>
              </a:lightRig>
            </a:scene3d>
            <a:sp3d>
              <a:bevelT w="27940" h="12700"/>
              <a:contourClr>
                <a:srgbClr val="DDDDDD"/>
              </a:contourClr>
            </a:sp3d>
          </a:bodyPr>
          <a:lstStyle/>
          <a:p>
            <a:pPr algn="ctr"/>
            <a:endParaRPr lang="ru-RU" sz="5400" b="1" cap="none" spc="150" dirty="0">
              <a:ln w="11430"/>
              <a:solidFill>
                <a:srgbClr val="F8F8F8"/>
              </a:solidFill>
              <a:effectLst>
                <a:outerShdw blurRad="25400" algn="tl" rotWithShape="0">
                  <a:srgbClr val="000000">
                    <a:alpha val="43000"/>
                  </a:srgbClr>
                </a:outerShdw>
              </a:effectLst>
            </a:endParaRPr>
          </a:p>
        </p:txBody>
      </p:sp>
      <p:pic>
        <p:nvPicPr>
          <p:cNvPr id="20" name="Рисунок 19" descr="https://goo.kz/media/img/blog/5a126c7c48b6b.jpg"/>
          <p:cNvPicPr/>
          <p:nvPr/>
        </p:nvPicPr>
        <p:blipFill>
          <a:blip r:embed="rId5"/>
          <a:srcRect/>
          <a:stretch>
            <a:fillRect/>
          </a:stretch>
        </p:blipFill>
        <p:spPr bwMode="auto">
          <a:xfrm>
            <a:off x="2438400" y="838202"/>
            <a:ext cx="2819400" cy="1219199"/>
          </a:xfrm>
          <a:prstGeom prst="rect">
            <a:avLst/>
          </a:prstGeom>
          <a:noFill/>
          <a:ln w="9525">
            <a:noFill/>
            <a:miter lim="800000"/>
            <a:headEnd/>
            <a:tailEnd/>
          </a:ln>
        </p:spPr>
      </p:pic>
      <p:sp>
        <p:nvSpPr>
          <p:cNvPr id="21" name="Прямоугольник 20"/>
          <p:cNvSpPr/>
          <p:nvPr/>
        </p:nvSpPr>
        <p:spPr>
          <a:xfrm>
            <a:off x="533400" y="4419600"/>
            <a:ext cx="5791200" cy="400110"/>
          </a:xfrm>
          <a:prstGeom prst="rect">
            <a:avLst/>
          </a:prstGeom>
          <a:noFill/>
        </p:spPr>
        <p:txBody>
          <a:bodyPr wrap="square" lIns="91440" tIns="45720" rIns="91440" bIns="45720">
            <a:spAutoFit/>
          </a:bodyPr>
          <a:lstStyle/>
          <a:p>
            <a:pPr algn="ctr"/>
            <a:r>
              <a:rPr lang="kk-KZ" sz="2000" b="1" cap="none" spc="100" dirty="0" smtClean="0">
                <a:ln w="18000">
                  <a:solidFill>
                    <a:schemeClr val="accent1">
                      <a:satMod val="200000"/>
                      <a:tint val="72000"/>
                    </a:schemeClr>
                  </a:solidFill>
                  <a:prstDash val="solid"/>
                </a:ln>
                <a:solidFill>
                  <a:schemeClr val="accent1">
                    <a:satMod val="280000"/>
                    <a:tint val="100000"/>
                    <a:alpha val="5700"/>
                  </a:schemeClr>
                </a:solidFill>
                <a:effectLst>
                  <a:outerShdw blurRad="25000" dist="20000" dir="16020000" algn="tl">
                    <a:schemeClr val="accent1">
                      <a:satMod val="200000"/>
                      <a:shade val="1000"/>
                      <a:alpha val="60000"/>
                    </a:schemeClr>
                  </a:outerShdw>
                </a:effectLst>
                <a:latin typeface="Kz Times New Roman" pitchFamily="18" charset="0"/>
                <a:ea typeface="Kz Times New Roman" pitchFamily="18" charset="0"/>
                <a:cs typeface="Kz Times New Roman" pitchFamily="18" charset="0"/>
              </a:rPr>
              <a:t>ҚАЗАҚСТАННЫҢ БОЛАШАҚ ЖАСТАРЫ</a:t>
            </a:r>
            <a:endParaRPr lang="ru-RU" sz="2000" b="1" cap="none" spc="100" dirty="0">
              <a:ln w="18000">
                <a:solidFill>
                  <a:schemeClr val="accent1">
                    <a:satMod val="200000"/>
                    <a:tint val="72000"/>
                  </a:schemeClr>
                </a:solidFill>
                <a:prstDash val="solid"/>
              </a:ln>
              <a:solidFill>
                <a:schemeClr val="accent1">
                  <a:satMod val="280000"/>
                  <a:tint val="100000"/>
                  <a:alpha val="5700"/>
                </a:schemeClr>
              </a:solidFill>
              <a:effectLst>
                <a:outerShdw blurRad="25000" dist="20000" dir="16020000" algn="tl">
                  <a:schemeClr val="accent1">
                    <a:satMod val="200000"/>
                    <a:shade val="1000"/>
                    <a:alpha val="60000"/>
                  </a:schemeClr>
                </a:outerShdw>
              </a:effectLst>
              <a:latin typeface="Kz Times New Roman" pitchFamily="18" charset="0"/>
              <a:ea typeface="Kz Times New Roman" pitchFamily="18" charset="0"/>
              <a:cs typeface="Kz Times New Roman" pitchFamily="18" charset="0"/>
            </a:endParaRPr>
          </a:p>
        </p:txBody>
      </p:sp>
      <p:pic>
        <p:nvPicPr>
          <p:cNvPr id="22" name="Рисунок 21" descr="http://24.kz/media/k2/items/cache/497f620847abad2ee8b4f48453d73313_XL.jpg"/>
          <p:cNvPicPr/>
          <p:nvPr/>
        </p:nvPicPr>
        <p:blipFill>
          <a:blip r:embed="rId6"/>
          <a:srcRect/>
          <a:stretch>
            <a:fillRect/>
          </a:stretch>
        </p:blipFill>
        <p:spPr bwMode="auto">
          <a:xfrm rot="19952669">
            <a:off x="624413" y="5271903"/>
            <a:ext cx="1623317" cy="3105149"/>
          </a:xfrm>
          <a:prstGeom prst="rect">
            <a:avLst/>
          </a:prstGeom>
          <a:noFill/>
          <a:ln w="9525">
            <a:noFill/>
            <a:miter lim="800000"/>
            <a:headEnd/>
            <a:tailEnd/>
          </a:ln>
        </p:spPr>
      </p:pic>
      <p:pic>
        <p:nvPicPr>
          <p:cNvPr id="23" name="Рисунок 22" descr="http://old.aikyn.kz/public/uploads/28804-6-bolasha_ty_k_lt_belsen_ru.jpg"/>
          <p:cNvPicPr/>
          <p:nvPr/>
        </p:nvPicPr>
        <p:blipFill>
          <a:blip r:embed="rId7"/>
          <a:srcRect/>
          <a:stretch>
            <a:fillRect/>
          </a:stretch>
        </p:blipFill>
        <p:spPr bwMode="auto">
          <a:xfrm rot="1465260">
            <a:off x="4477801" y="5186147"/>
            <a:ext cx="1809750" cy="3151168"/>
          </a:xfrm>
          <a:prstGeom prst="rect">
            <a:avLst/>
          </a:prstGeom>
          <a:noFill/>
          <a:ln w="9525">
            <a:noFill/>
            <a:miter lim="800000"/>
            <a:headEnd/>
            <a:tailEnd/>
          </a:ln>
        </p:spPr>
      </p:pic>
      <p:sp>
        <p:nvSpPr>
          <p:cNvPr id="24" name="Овал 23"/>
          <p:cNvSpPr/>
          <p:nvPr/>
        </p:nvSpPr>
        <p:spPr>
          <a:xfrm>
            <a:off x="6096000" y="8229600"/>
            <a:ext cx="381000" cy="3048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dirty="0" smtClean="0"/>
              <a:t>1</a:t>
            </a:r>
            <a:endParaRPr lang="ru-RU" dirty="0"/>
          </a:p>
        </p:txBody>
      </p:sp>
      <p:pic>
        <p:nvPicPr>
          <p:cNvPr id="31" name="Рисунок 30" descr="C:\Users\Аигерим\Desktop\фото библиотека\20161128_091537.jpg"/>
          <p:cNvPicPr/>
          <p:nvPr/>
        </p:nvPicPr>
        <p:blipFill>
          <a:blip r:embed="rId8" cstate="print"/>
          <a:srcRect/>
          <a:stretch>
            <a:fillRect/>
          </a:stretch>
        </p:blipFill>
        <p:spPr bwMode="auto">
          <a:xfrm>
            <a:off x="2209800" y="6781800"/>
            <a:ext cx="2590800" cy="1851837"/>
          </a:xfrm>
          <a:prstGeom prst="rect">
            <a:avLst/>
          </a:prstGeom>
          <a:noFill/>
          <a:ln w="9525">
            <a:noFill/>
            <a:miter lim="800000"/>
            <a:headEnd/>
            <a:tailEnd/>
          </a:ln>
        </p:spPr>
      </p:pic>
      <p:sp>
        <p:nvSpPr>
          <p:cNvPr id="33" name="Скругленный прямоугольник 32"/>
          <p:cNvSpPr/>
          <p:nvPr/>
        </p:nvSpPr>
        <p:spPr>
          <a:xfrm>
            <a:off x="1524000" y="304800"/>
            <a:ext cx="3810000" cy="5334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dirty="0" smtClean="0"/>
              <a:t>Жасыл ауылының негізгі мектебі</a:t>
            </a:r>
            <a:endParaRPr lang="ru-RU"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2"/>
          <p:cNvGrpSpPr>
            <a:grpSpLocks/>
          </p:cNvGrpSpPr>
          <p:nvPr/>
        </p:nvGrpSpPr>
        <p:grpSpPr bwMode="auto">
          <a:xfrm>
            <a:off x="0" y="304801"/>
            <a:ext cx="6858000" cy="8610600"/>
            <a:chOff x="261" y="234"/>
            <a:chExt cx="11340" cy="16380"/>
          </a:xfrm>
        </p:grpSpPr>
        <p:pic>
          <p:nvPicPr>
            <p:cNvPr id="7" name="Picture 3" descr="j0105250"/>
            <p:cNvPicPr preferRelativeResize="0">
              <a:picLocks noChangeArrowheads="1" noChangeShapeType="1"/>
            </p:cNvPicPr>
            <p:nvPr/>
          </p:nvPicPr>
          <p:blipFill>
            <a:blip r:embed="rId2"/>
            <a:srcRect/>
            <a:stretch>
              <a:fillRect/>
            </a:stretch>
          </p:blipFill>
          <p:spPr bwMode="auto">
            <a:xfrm>
              <a:off x="743" y="234"/>
              <a:ext cx="10334" cy="732"/>
            </a:xfrm>
            <a:prstGeom prst="rect">
              <a:avLst/>
            </a:prstGeom>
            <a:noFill/>
            <a:ln w="9525" algn="in">
              <a:noFill/>
              <a:miter lim="800000"/>
              <a:headEnd/>
              <a:tailEnd/>
            </a:ln>
            <a:effectLst>
              <a:outerShdw dist="107763" dir="13500000" algn="ctr" rotWithShape="0">
                <a:srgbClr val="CCCCCC">
                  <a:alpha val="50000"/>
                </a:srgbClr>
              </a:outerShdw>
            </a:effectLst>
          </p:spPr>
        </p:pic>
        <p:pic>
          <p:nvPicPr>
            <p:cNvPr id="8" name="Picture 4" descr="j0105250"/>
            <p:cNvPicPr preferRelativeResize="0">
              <a:picLocks noChangeArrowheads="1" noChangeShapeType="1"/>
            </p:cNvPicPr>
            <p:nvPr/>
          </p:nvPicPr>
          <p:blipFill>
            <a:blip r:embed="rId2"/>
            <a:srcRect/>
            <a:stretch>
              <a:fillRect/>
            </a:stretch>
          </p:blipFill>
          <p:spPr bwMode="auto">
            <a:xfrm>
              <a:off x="907" y="15882"/>
              <a:ext cx="10334" cy="732"/>
            </a:xfrm>
            <a:prstGeom prst="rect">
              <a:avLst/>
            </a:prstGeom>
            <a:noFill/>
            <a:ln w="9525" algn="in">
              <a:noFill/>
              <a:miter lim="800000"/>
              <a:headEnd/>
              <a:tailEnd/>
            </a:ln>
            <a:effectLst>
              <a:outerShdw dist="107763" dir="13500000" algn="ctr" rotWithShape="0">
                <a:srgbClr val="CCCCCC">
                  <a:alpha val="50000"/>
                </a:srgbClr>
              </a:outerShdw>
            </a:effectLst>
          </p:spPr>
        </p:pic>
        <p:pic>
          <p:nvPicPr>
            <p:cNvPr id="9" name="Picture 5" descr="j0105250"/>
            <p:cNvPicPr preferRelativeResize="0">
              <a:picLocks noChangeArrowheads="1" noChangeShapeType="1"/>
            </p:cNvPicPr>
            <p:nvPr/>
          </p:nvPicPr>
          <p:blipFill>
            <a:blip r:embed="rId2"/>
            <a:srcRect/>
            <a:stretch>
              <a:fillRect/>
            </a:stretch>
          </p:blipFill>
          <p:spPr bwMode="auto">
            <a:xfrm rot="5400000">
              <a:off x="-4540" y="7789"/>
              <a:ext cx="10334" cy="732"/>
            </a:xfrm>
            <a:prstGeom prst="rect">
              <a:avLst/>
            </a:prstGeom>
            <a:noFill/>
            <a:ln w="9525" algn="in">
              <a:noFill/>
              <a:miter lim="800000"/>
              <a:headEnd/>
              <a:tailEnd/>
            </a:ln>
            <a:effectLst>
              <a:outerShdw dist="107763" dir="13500000" algn="ctr" rotWithShape="0">
                <a:srgbClr val="CCCCCC">
                  <a:alpha val="50000"/>
                </a:srgbClr>
              </a:outerShdw>
            </a:effectLst>
          </p:spPr>
        </p:pic>
        <p:pic>
          <p:nvPicPr>
            <p:cNvPr id="10" name="Picture 6" descr="j0105250"/>
            <p:cNvPicPr preferRelativeResize="0">
              <a:picLocks noChangeArrowheads="1" noChangeShapeType="1"/>
            </p:cNvPicPr>
            <p:nvPr/>
          </p:nvPicPr>
          <p:blipFill>
            <a:blip r:embed="rId2"/>
            <a:srcRect/>
            <a:stretch>
              <a:fillRect/>
            </a:stretch>
          </p:blipFill>
          <p:spPr bwMode="auto">
            <a:xfrm rot="5400000">
              <a:off x="6068" y="7934"/>
              <a:ext cx="10334" cy="732"/>
            </a:xfrm>
            <a:prstGeom prst="rect">
              <a:avLst/>
            </a:prstGeom>
            <a:noFill/>
            <a:ln w="9525" algn="in">
              <a:noFill/>
              <a:miter lim="800000"/>
              <a:headEnd/>
              <a:tailEnd/>
            </a:ln>
            <a:effectLst>
              <a:outerShdw dist="107763" dir="13500000" algn="ctr" rotWithShape="0">
                <a:srgbClr val="CCCCCC">
                  <a:alpha val="50000"/>
                </a:srgbClr>
              </a:outerShdw>
            </a:effectLst>
          </p:spPr>
        </p:pic>
      </p:grpSp>
      <p:pic>
        <p:nvPicPr>
          <p:cNvPr id="2050" name="Picture 2" descr="https://scontent.cdninstagram.com/hphotos-xaf1/t51.2885-15/e15/11376238_1675401432680918_2059300221_n.jpg"/>
          <p:cNvPicPr>
            <a:picLocks noChangeAspect="1" noChangeArrowheads="1"/>
          </p:cNvPicPr>
          <p:nvPr/>
        </p:nvPicPr>
        <p:blipFill>
          <a:blip r:embed="rId3"/>
          <a:srcRect/>
          <a:stretch>
            <a:fillRect/>
          </a:stretch>
        </p:blipFill>
        <p:spPr bwMode="auto">
          <a:xfrm>
            <a:off x="533400" y="3505200"/>
            <a:ext cx="5638800" cy="1828800"/>
          </a:xfrm>
          <a:prstGeom prst="rect">
            <a:avLst/>
          </a:prstGeom>
        </p:spPr>
        <p:style>
          <a:lnRef idx="2">
            <a:schemeClr val="accent4">
              <a:shade val="50000"/>
            </a:schemeClr>
          </a:lnRef>
          <a:fillRef idx="1">
            <a:schemeClr val="accent4"/>
          </a:fillRef>
          <a:effectRef idx="0">
            <a:schemeClr val="accent4"/>
          </a:effectRef>
          <a:fontRef idx="minor">
            <a:schemeClr val="lt1"/>
          </a:fontRef>
        </p:style>
      </p:pic>
      <p:sp>
        <p:nvSpPr>
          <p:cNvPr id="11" name="Овал 10"/>
          <p:cNvSpPr/>
          <p:nvPr/>
        </p:nvSpPr>
        <p:spPr>
          <a:xfrm>
            <a:off x="6019800" y="8382000"/>
            <a:ext cx="609600" cy="381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dirty="0" smtClean="0"/>
              <a:t>2</a:t>
            </a:r>
            <a:endParaRPr lang="ru-RU" dirty="0"/>
          </a:p>
        </p:txBody>
      </p:sp>
      <p:sp>
        <p:nvSpPr>
          <p:cNvPr id="12" name="Прямоугольник 11"/>
          <p:cNvSpPr/>
          <p:nvPr/>
        </p:nvSpPr>
        <p:spPr>
          <a:xfrm>
            <a:off x="381000" y="5334000"/>
            <a:ext cx="6248400" cy="2862323"/>
          </a:xfrm>
          <a:prstGeom prst="rect">
            <a:avLst/>
          </a:prstGeom>
        </p:spPr>
        <p:txBody>
          <a:bodyPr wrap="square">
            <a:spAutoFit/>
          </a:bodyPr>
          <a:lstStyle/>
          <a:p>
            <a:r>
              <a:rPr lang="kk-KZ" sz="1200" spc="150" dirty="0" smtClean="0">
                <a:ln w="11430"/>
                <a:solidFill>
                  <a:schemeClr val="tx2"/>
                </a:solidFill>
                <a:effectLst>
                  <a:outerShdw blurRad="25400" algn="tl" rotWithShape="0">
                    <a:srgbClr val="000000">
                      <a:alpha val="43000"/>
                    </a:srgbClr>
                  </a:outerShdw>
                </a:effectLst>
                <a:latin typeface="Times New Roman" pitchFamily="18" charset="0"/>
                <a:cs typeface="Times New Roman" pitchFamily="18" charset="0"/>
              </a:rPr>
              <a:t>1999 жылы ЮНЕСКО  –ның шешіміммен Астана қаласы “Бейбітшілік қаласы” деген жоғары мәртебе ие болды. Бұл атақ қысқа мерзім іщінде әлеуметтік – экономиқалық, саяси және мәдени дамуда неғұрлым әсерлі әрі қуатты өсуге, тұрақты этниаралық қатынасты орнықтыруға қол жеткізе алған ғаламшардың жас қалаларына беріліп жүр.</a:t>
            </a:r>
          </a:p>
          <a:p>
            <a:r>
              <a:rPr lang="kk-KZ" sz="1200" spc="150" dirty="0" smtClean="0">
                <a:ln w="11430"/>
                <a:solidFill>
                  <a:schemeClr val="tx2"/>
                </a:solidFill>
                <a:effectLst>
                  <a:outerShdw blurRad="25400" algn="tl" rotWithShape="0">
                    <a:srgbClr val="000000">
                      <a:alpha val="43000"/>
                    </a:srgbClr>
                  </a:outerShdw>
                </a:effectLst>
                <a:latin typeface="Times New Roman" pitchFamily="18" charset="0"/>
                <a:cs typeface="Times New Roman" pitchFamily="18" charset="0"/>
              </a:rPr>
              <a:t>Қазір Астана барша әлемге танымал қала болды. Астана қаласында түрлі халықаралық аса маңызды шаралар өтіп тұрады. Әлемнің дәстүрлі діндері лидерлерінің бас қосулары, халықаралық форумдар, саммиттер мен конференциялар, ірі спорттық, мәдени шаралар өткізуде Астана қаласы әлем жұртшылығының сүйіспеншілігіне бөленіп келеді. Биыл Елордамызда ЕХРО -2017 халықаралық мамандандырылған көрмесі аса табысты өтті.</a:t>
            </a:r>
          </a:p>
          <a:p>
            <a:r>
              <a:rPr lang="kk-KZ" sz="1200" spc="150" dirty="0" smtClean="0">
                <a:ln w="11430"/>
                <a:solidFill>
                  <a:schemeClr val="tx2"/>
                </a:solidFill>
                <a:effectLst>
                  <a:outerShdw blurRad="25400" algn="tl" rotWithShape="0">
                    <a:srgbClr val="000000">
                      <a:alpha val="43000"/>
                    </a:srgbClr>
                  </a:outerShdw>
                </a:effectLst>
                <a:latin typeface="Times New Roman" pitchFamily="18" charset="0"/>
                <a:cs typeface="Times New Roman" pitchFamily="18" charset="0"/>
              </a:rPr>
              <a:t>Астана-Тәуелсіздігіміздің жүрегі. АСТАНА – Тәуелсіздігіміздің тереңге тарттар тамыры.         </a:t>
            </a:r>
          </a:p>
          <a:p>
            <a:pPr algn="r"/>
            <a:r>
              <a:rPr lang="kk-KZ" sz="1200" b="1" dirty="0" smtClean="0">
                <a:latin typeface="Kz Times New Roman" pitchFamily="18" charset="0"/>
                <a:ea typeface="Kz Times New Roman" pitchFamily="18" charset="0"/>
                <a:cs typeface="Kz Times New Roman" pitchFamily="18" charset="0"/>
              </a:rPr>
              <a:t>“Жас </a:t>
            </a:r>
            <a:r>
              <a:rPr lang="kk-KZ" sz="1200" b="1" dirty="0" smtClean="0">
                <a:latin typeface="Kz Times New Roman" pitchFamily="18" charset="0"/>
                <a:ea typeface="Kz Times New Roman" pitchFamily="18" charset="0"/>
                <a:cs typeface="Kz Times New Roman" pitchFamily="18" charset="0"/>
              </a:rPr>
              <a:t>ұлан”БҰ </a:t>
            </a:r>
            <a:r>
              <a:rPr lang="kk-KZ" sz="1200" b="1" spc="150" dirty="0" smtClean="0">
                <a:ln w="11430"/>
                <a:solidFill>
                  <a:schemeClr val="tx2"/>
                </a:solidFill>
                <a:effectLst>
                  <a:outerShdw blurRad="25400" algn="tl" rotWithShape="0">
                    <a:srgbClr val="000000">
                      <a:alpha val="43000"/>
                    </a:srgbClr>
                  </a:outerShdw>
                </a:effectLst>
                <a:latin typeface="Times New Roman" pitchFamily="18" charset="0"/>
                <a:cs typeface="Times New Roman" pitchFamily="18" charset="0"/>
              </a:rPr>
              <a:t> </a:t>
            </a:r>
            <a:r>
              <a:rPr lang="kk-KZ" sz="1200" spc="150" dirty="0" smtClean="0">
                <a:ln w="11430"/>
                <a:solidFill>
                  <a:schemeClr val="tx2"/>
                </a:solidFill>
                <a:effectLst>
                  <a:outerShdw blurRad="25400" algn="tl" rotWithShape="0">
                    <a:srgbClr val="000000">
                      <a:alpha val="43000"/>
                    </a:srgbClr>
                  </a:outerShdw>
                </a:effectLst>
                <a:latin typeface="Times New Roman" pitchFamily="18" charset="0"/>
                <a:cs typeface="Times New Roman" pitchFamily="18" charset="0"/>
              </a:rPr>
              <a:t>Иманжанов Алмас 9 сынып оқушысы</a:t>
            </a:r>
            <a:endParaRPr lang="ru-RU" sz="1200" spc="150" dirty="0">
              <a:ln w="11430"/>
              <a:solidFill>
                <a:schemeClr val="tx2"/>
              </a:solidFill>
              <a:effectLst>
                <a:outerShdw blurRad="25400" algn="tl" rotWithShape="0">
                  <a:srgbClr val="000000">
                    <a:alpha val="43000"/>
                  </a:srgbClr>
                </a:outerShdw>
              </a:effectLst>
              <a:latin typeface="Times New Roman" pitchFamily="18" charset="0"/>
              <a:cs typeface="Times New Roman" pitchFamily="18" charset="0"/>
            </a:endParaRPr>
          </a:p>
        </p:txBody>
      </p:sp>
      <p:sp>
        <p:nvSpPr>
          <p:cNvPr id="16" name="Блок-схема: сохраненные данные 15"/>
          <p:cNvSpPr/>
          <p:nvPr/>
        </p:nvSpPr>
        <p:spPr>
          <a:xfrm>
            <a:off x="0" y="762000"/>
            <a:ext cx="6858000" cy="990600"/>
          </a:xfrm>
          <a:prstGeom prst="flowChartOnlineStorag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sz="2400" dirty="0" smtClean="0"/>
              <a:t>Тәуелсіздік тарихының бір сәті</a:t>
            </a:r>
          </a:p>
          <a:p>
            <a:r>
              <a:rPr lang="kk-KZ" u="sng" dirty="0" smtClean="0"/>
              <a:t>Нұрсұлтан Назарбаев:</a:t>
            </a:r>
            <a:endParaRPr lang="ru-RU" u="sng" dirty="0"/>
          </a:p>
        </p:txBody>
      </p:sp>
      <p:sp>
        <p:nvSpPr>
          <p:cNvPr id="18" name="Прямоугольник 17"/>
          <p:cNvSpPr/>
          <p:nvPr/>
        </p:nvSpPr>
        <p:spPr>
          <a:xfrm>
            <a:off x="381000" y="1752601"/>
            <a:ext cx="5943600" cy="1569660"/>
          </a:xfrm>
          <a:prstGeom prst="rect">
            <a:avLst/>
          </a:prstGeom>
        </p:spPr>
        <p:txBody>
          <a:bodyPr wrap="square">
            <a:spAutoFit/>
          </a:bodyPr>
          <a:lstStyle/>
          <a:p>
            <a:r>
              <a:rPr lang="kk-KZ" sz="1200" b="1" spc="150" dirty="0" smtClean="0">
                <a:ln w="11430"/>
                <a:solidFill>
                  <a:schemeClr val="accent2"/>
                </a:solidFill>
                <a:effectLst>
                  <a:outerShdw blurRad="25400" algn="tl" rotWithShape="0">
                    <a:srgbClr val="000000">
                      <a:alpha val="43000"/>
                    </a:srgbClr>
                  </a:outerShdw>
                </a:effectLst>
                <a:latin typeface="Times New Roman" pitchFamily="18" charset="0"/>
                <a:cs typeface="Times New Roman" pitchFamily="18" charset="0"/>
              </a:rPr>
              <a:t>Астана арқылы жаһанға жаңа Қазақстанды аштық. Дегенмен, бұл қаланы біз ең бірінші өзіміз үшін аштық, өз Отанымыз үшін аштық. Астана құрылысы – еліміздің зор әлеуетін көрсеткен посткеңестік кеңістіктегі аса күрделі жоба. Бүгінде Астана – Қазақстанның жаңа тарихының бастауы!</a:t>
            </a:r>
          </a:p>
          <a:p>
            <a:r>
              <a:rPr lang="kk-KZ" sz="1200" spc="150" dirty="0" smtClean="0">
                <a:ln w="11430"/>
                <a:solidFill>
                  <a:schemeClr val="tx2"/>
                </a:solidFill>
                <a:effectLst>
                  <a:outerShdw blurRad="25400" algn="tl" rotWithShape="0">
                    <a:srgbClr val="000000">
                      <a:alpha val="43000"/>
                    </a:srgbClr>
                  </a:outerShdw>
                </a:effectLst>
                <a:latin typeface="Times New Roman" pitchFamily="18" charset="0"/>
                <a:cs typeface="Times New Roman" pitchFamily="18" charset="0"/>
              </a:rPr>
              <a:t>1999 жылы 10 желтоқсанда, осыдан 20 жыл бұрын Қазақстан Республикасының Президенті Нұрсұлтан Назарбаевтың Жарлығымен Ақмола қаласы ресми түрде мемлекет астанасы болып жарияланды.</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descr="http://bilimsite.kz/uploads/posts/2017-10/1508083140_ruhani-zhangyr.jpg"/>
          <p:cNvPicPr/>
          <p:nvPr/>
        </p:nvPicPr>
        <p:blipFill>
          <a:blip r:embed="rId2"/>
          <a:srcRect/>
          <a:stretch>
            <a:fillRect/>
          </a:stretch>
        </p:blipFill>
        <p:spPr bwMode="auto">
          <a:xfrm>
            <a:off x="3505201" y="1219200"/>
            <a:ext cx="2962275" cy="2590800"/>
          </a:xfrm>
          <a:prstGeom prst="rect">
            <a:avLst/>
          </a:prstGeom>
          <a:noFill/>
          <a:ln w="9525">
            <a:noFill/>
            <a:miter lim="800000"/>
            <a:headEnd/>
            <a:tailEnd/>
          </a:ln>
        </p:spPr>
      </p:pic>
      <p:grpSp>
        <p:nvGrpSpPr>
          <p:cNvPr id="4" name="Group 2"/>
          <p:cNvGrpSpPr>
            <a:grpSpLocks/>
          </p:cNvGrpSpPr>
          <p:nvPr/>
        </p:nvGrpSpPr>
        <p:grpSpPr bwMode="auto">
          <a:xfrm>
            <a:off x="171450" y="1"/>
            <a:ext cx="6572250" cy="8839203"/>
            <a:chOff x="261" y="234"/>
            <a:chExt cx="11340" cy="16380"/>
          </a:xfrm>
        </p:grpSpPr>
        <p:pic>
          <p:nvPicPr>
            <p:cNvPr id="5" name="Picture 3" descr="j0105250"/>
            <p:cNvPicPr preferRelativeResize="0">
              <a:picLocks noChangeArrowheads="1" noChangeShapeType="1"/>
            </p:cNvPicPr>
            <p:nvPr/>
          </p:nvPicPr>
          <p:blipFill>
            <a:blip r:embed="rId3"/>
            <a:srcRect/>
            <a:stretch>
              <a:fillRect/>
            </a:stretch>
          </p:blipFill>
          <p:spPr bwMode="auto">
            <a:xfrm>
              <a:off x="743" y="234"/>
              <a:ext cx="10334" cy="732"/>
            </a:xfrm>
            <a:prstGeom prst="rect">
              <a:avLst/>
            </a:prstGeom>
            <a:noFill/>
            <a:ln w="9525" algn="in">
              <a:noFill/>
              <a:miter lim="800000"/>
              <a:headEnd/>
              <a:tailEnd/>
            </a:ln>
            <a:effectLst>
              <a:outerShdw dist="107763" dir="13500000" algn="ctr" rotWithShape="0">
                <a:srgbClr val="CCCCCC">
                  <a:alpha val="50000"/>
                </a:srgbClr>
              </a:outerShdw>
            </a:effectLst>
          </p:spPr>
        </p:pic>
        <p:pic>
          <p:nvPicPr>
            <p:cNvPr id="6" name="Picture 4" descr="j0105250"/>
            <p:cNvPicPr preferRelativeResize="0">
              <a:picLocks noChangeArrowheads="1" noChangeShapeType="1"/>
            </p:cNvPicPr>
            <p:nvPr/>
          </p:nvPicPr>
          <p:blipFill>
            <a:blip r:embed="rId3"/>
            <a:srcRect/>
            <a:stretch>
              <a:fillRect/>
            </a:stretch>
          </p:blipFill>
          <p:spPr bwMode="auto">
            <a:xfrm>
              <a:off x="907" y="15882"/>
              <a:ext cx="10334" cy="732"/>
            </a:xfrm>
            <a:prstGeom prst="rect">
              <a:avLst/>
            </a:prstGeom>
            <a:noFill/>
            <a:ln w="9525" algn="in">
              <a:noFill/>
              <a:miter lim="800000"/>
              <a:headEnd/>
              <a:tailEnd/>
            </a:ln>
            <a:effectLst>
              <a:outerShdw dist="107763" dir="13500000" algn="ctr" rotWithShape="0">
                <a:srgbClr val="CCCCCC">
                  <a:alpha val="50000"/>
                </a:srgbClr>
              </a:outerShdw>
            </a:effectLst>
          </p:spPr>
        </p:pic>
        <p:pic>
          <p:nvPicPr>
            <p:cNvPr id="8" name="Picture 5" descr="j0105250"/>
            <p:cNvPicPr preferRelativeResize="0">
              <a:picLocks noChangeArrowheads="1" noChangeShapeType="1"/>
            </p:cNvPicPr>
            <p:nvPr/>
          </p:nvPicPr>
          <p:blipFill>
            <a:blip r:embed="rId3"/>
            <a:srcRect/>
            <a:stretch>
              <a:fillRect/>
            </a:stretch>
          </p:blipFill>
          <p:spPr bwMode="auto">
            <a:xfrm rot="5400000">
              <a:off x="-4540" y="5501"/>
              <a:ext cx="10334" cy="732"/>
            </a:xfrm>
            <a:prstGeom prst="rect">
              <a:avLst/>
            </a:prstGeom>
            <a:noFill/>
            <a:ln w="9525" algn="in">
              <a:noFill/>
              <a:miter lim="800000"/>
              <a:headEnd/>
              <a:tailEnd/>
            </a:ln>
            <a:effectLst>
              <a:outerShdw dist="107763" dir="13500000" algn="ctr" rotWithShape="0">
                <a:srgbClr val="CCCCCC">
                  <a:alpha val="50000"/>
                </a:srgbClr>
              </a:outerShdw>
            </a:effectLst>
          </p:spPr>
        </p:pic>
        <p:pic>
          <p:nvPicPr>
            <p:cNvPr id="9" name="Picture 6" descr="j0105250"/>
            <p:cNvPicPr preferRelativeResize="0">
              <a:picLocks noChangeArrowheads="1" noChangeShapeType="1"/>
            </p:cNvPicPr>
            <p:nvPr/>
          </p:nvPicPr>
          <p:blipFill>
            <a:blip r:embed="rId3"/>
            <a:srcRect/>
            <a:stretch>
              <a:fillRect/>
            </a:stretch>
          </p:blipFill>
          <p:spPr bwMode="auto">
            <a:xfrm rot="5400000">
              <a:off x="6068" y="10615"/>
              <a:ext cx="10334" cy="732"/>
            </a:xfrm>
            <a:prstGeom prst="rect">
              <a:avLst/>
            </a:prstGeom>
            <a:noFill/>
            <a:ln w="9525" algn="in">
              <a:noFill/>
              <a:miter lim="800000"/>
              <a:headEnd/>
              <a:tailEnd/>
            </a:ln>
            <a:effectLst>
              <a:outerShdw dist="107763" dir="13500000" algn="ctr" rotWithShape="0">
                <a:srgbClr val="CCCCCC">
                  <a:alpha val="50000"/>
                </a:srgbClr>
              </a:outerShdw>
            </a:effectLst>
          </p:spPr>
        </p:pic>
      </p:grpSp>
      <p:sp>
        <p:nvSpPr>
          <p:cNvPr id="10" name="Овал 9"/>
          <p:cNvSpPr/>
          <p:nvPr/>
        </p:nvSpPr>
        <p:spPr>
          <a:xfrm>
            <a:off x="5943600" y="8153400"/>
            <a:ext cx="533400" cy="381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dirty="0" smtClean="0"/>
              <a:t>3</a:t>
            </a:r>
            <a:endParaRPr lang="ru-RU" dirty="0"/>
          </a:p>
        </p:txBody>
      </p:sp>
      <p:sp>
        <p:nvSpPr>
          <p:cNvPr id="1025" name="Rectangle 1"/>
          <p:cNvSpPr>
            <a:spLocks noChangeArrowheads="1"/>
          </p:cNvSpPr>
          <p:nvPr/>
        </p:nvSpPr>
        <p:spPr bwMode="auto">
          <a:xfrm>
            <a:off x="457200" y="990601"/>
            <a:ext cx="3048000" cy="329320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200" b="0" i="0" u="none" strike="noStrike" cap="none" normalizeH="0" baseline="0" dirty="0" err="1" smtClean="0">
                <a:ln>
                  <a:noFill/>
                </a:ln>
                <a:solidFill>
                  <a:srgbClr val="333333"/>
                </a:solidFill>
                <a:effectLst/>
                <a:latin typeface="Kz Times New Roman" pitchFamily="18" charset="0"/>
                <a:ea typeface="Kz Times New Roman" pitchFamily="18" charset="0"/>
                <a:cs typeface="Kz Times New Roman" pitchFamily="18" charset="0"/>
              </a:rPr>
              <a:t>Елбасының</a:t>
            </a:r>
            <a:r>
              <a:rPr kumimoji="0" lang="ru-RU" sz="1200" b="0" i="0" u="none" strike="noStrike" cap="none" normalizeH="0" baseline="0" dirty="0" smtClean="0">
                <a:ln>
                  <a:noFill/>
                </a:ln>
                <a:solidFill>
                  <a:srgbClr val="333333"/>
                </a:solidFill>
                <a:effectLst/>
                <a:latin typeface="Kz Times New Roman" pitchFamily="18" charset="0"/>
                <a:ea typeface="Kz Times New Roman" pitchFamily="18" charset="0"/>
                <a:cs typeface="Kz Times New Roman" pitchFamily="18" charset="0"/>
              </a:rPr>
              <a:t> «</a:t>
            </a:r>
            <a:r>
              <a:rPr kumimoji="0" lang="ru-RU" sz="1200" b="0" i="0" u="none" strike="noStrike" cap="none" normalizeH="0" baseline="0" dirty="0" err="1" smtClean="0">
                <a:ln>
                  <a:noFill/>
                </a:ln>
                <a:solidFill>
                  <a:srgbClr val="333333"/>
                </a:solidFill>
                <a:effectLst/>
                <a:latin typeface="Kz Times New Roman" pitchFamily="18" charset="0"/>
                <a:ea typeface="Kz Times New Roman" pitchFamily="18" charset="0"/>
                <a:cs typeface="Kz Times New Roman" pitchFamily="18" charset="0"/>
              </a:rPr>
              <a:t>Болашаққа</a:t>
            </a:r>
            <a:r>
              <a:rPr kumimoji="0" lang="ru-RU" sz="1200" b="0" i="0" u="none" strike="noStrike" cap="none" normalizeH="0" baseline="0" dirty="0" smtClean="0">
                <a:ln>
                  <a:noFill/>
                </a:ln>
                <a:solidFill>
                  <a:srgbClr val="333333"/>
                </a:solidFill>
                <a:effectLst/>
                <a:latin typeface="Kz Times New Roman" pitchFamily="18" charset="0"/>
                <a:ea typeface="Kz Times New Roman" pitchFamily="18" charset="0"/>
                <a:cs typeface="Kz Times New Roman" pitchFamily="18" charset="0"/>
              </a:rPr>
              <a:t> </a:t>
            </a:r>
            <a:r>
              <a:rPr kumimoji="0" lang="ru-RU" sz="1200" b="0" i="0" u="none" strike="noStrike" cap="none" normalizeH="0" baseline="0" dirty="0" err="1" smtClean="0">
                <a:ln>
                  <a:noFill/>
                </a:ln>
                <a:solidFill>
                  <a:srgbClr val="333333"/>
                </a:solidFill>
                <a:effectLst/>
                <a:latin typeface="Kz Times New Roman" pitchFamily="18" charset="0"/>
                <a:ea typeface="Kz Times New Roman" pitchFamily="18" charset="0"/>
                <a:cs typeface="Kz Times New Roman" pitchFamily="18" charset="0"/>
              </a:rPr>
              <a:t>бағдар</a:t>
            </a:r>
            <a:r>
              <a:rPr kumimoji="0" lang="ru-RU" sz="1200" b="0" i="0" u="none" strike="noStrike" cap="none" normalizeH="0" baseline="0" dirty="0" smtClean="0">
                <a:ln>
                  <a:noFill/>
                </a:ln>
                <a:solidFill>
                  <a:srgbClr val="333333"/>
                </a:solidFill>
                <a:effectLst/>
                <a:latin typeface="Kz Times New Roman" pitchFamily="18" charset="0"/>
                <a:ea typeface="Kz Times New Roman" pitchFamily="18" charset="0"/>
                <a:cs typeface="Kz Times New Roman" pitchFamily="18" charset="0"/>
              </a:rPr>
              <a:t>: </a:t>
            </a:r>
            <a:r>
              <a:rPr kumimoji="0" lang="ru-RU" sz="1200" b="0" i="0" u="none" strike="noStrike" cap="none" normalizeH="0" baseline="0" dirty="0" err="1" smtClean="0">
                <a:ln>
                  <a:noFill/>
                </a:ln>
                <a:solidFill>
                  <a:srgbClr val="333333"/>
                </a:solidFill>
                <a:effectLst/>
                <a:latin typeface="Kz Times New Roman" pitchFamily="18" charset="0"/>
                <a:ea typeface="Kz Times New Roman" pitchFamily="18" charset="0"/>
                <a:cs typeface="Kz Times New Roman" pitchFamily="18" charset="0"/>
              </a:rPr>
              <a:t>рухани</a:t>
            </a:r>
            <a:r>
              <a:rPr kumimoji="0" lang="ru-RU" sz="1200" b="0" i="0" u="none" strike="noStrike" cap="none" normalizeH="0" baseline="0" dirty="0" smtClean="0">
                <a:ln>
                  <a:noFill/>
                </a:ln>
                <a:solidFill>
                  <a:srgbClr val="333333"/>
                </a:solidFill>
                <a:effectLst/>
                <a:latin typeface="Kz Times New Roman" pitchFamily="18" charset="0"/>
                <a:ea typeface="Kz Times New Roman" pitchFamily="18" charset="0"/>
                <a:cs typeface="Kz Times New Roman" pitchFamily="18" charset="0"/>
              </a:rPr>
              <a:t> </a:t>
            </a:r>
            <a:r>
              <a:rPr kumimoji="0" lang="ru-RU" sz="1200" b="0" i="0" u="none" strike="noStrike" cap="none" normalizeH="0" baseline="0" dirty="0" err="1" smtClean="0">
                <a:ln>
                  <a:noFill/>
                </a:ln>
                <a:solidFill>
                  <a:srgbClr val="333333"/>
                </a:solidFill>
                <a:effectLst/>
                <a:latin typeface="Kz Times New Roman" pitchFamily="18" charset="0"/>
                <a:ea typeface="Kz Times New Roman" pitchFamily="18" charset="0"/>
                <a:cs typeface="Kz Times New Roman" pitchFamily="18" charset="0"/>
              </a:rPr>
              <a:t>жаңғыру</a:t>
            </a:r>
            <a:r>
              <a:rPr kumimoji="0" lang="ru-RU" sz="1200" b="0" i="0" u="none" strike="noStrike" cap="none" normalizeH="0" baseline="0" dirty="0" smtClean="0">
                <a:ln>
                  <a:noFill/>
                </a:ln>
                <a:solidFill>
                  <a:srgbClr val="333333"/>
                </a:solidFill>
                <a:effectLst/>
                <a:latin typeface="Kz Times New Roman" pitchFamily="18" charset="0"/>
                <a:ea typeface="Kz Times New Roman" pitchFamily="18" charset="0"/>
                <a:cs typeface="Kz Times New Roman" pitchFamily="18" charset="0"/>
              </a:rPr>
              <a:t>» </a:t>
            </a:r>
            <a:r>
              <a:rPr kumimoji="0" lang="ru-RU" sz="1200" b="0" i="0" u="none" strike="noStrike" cap="none" normalizeH="0" baseline="0" dirty="0" err="1" smtClean="0">
                <a:ln>
                  <a:noFill/>
                </a:ln>
                <a:solidFill>
                  <a:srgbClr val="333333"/>
                </a:solidFill>
                <a:effectLst/>
                <a:latin typeface="Kz Times New Roman" pitchFamily="18" charset="0"/>
                <a:ea typeface="Kz Times New Roman" pitchFamily="18" charset="0"/>
                <a:cs typeface="Kz Times New Roman" pitchFamily="18" charset="0"/>
              </a:rPr>
              <a:t>мақаласында</a:t>
            </a:r>
            <a:r>
              <a:rPr kumimoji="0" lang="ru-RU" sz="1200" b="0" i="0" u="none" strike="noStrike" cap="none" normalizeH="0" baseline="0" dirty="0" smtClean="0">
                <a:ln>
                  <a:noFill/>
                </a:ln>
                <a:solidFill>
                  <a:srgbClr val="333333"/>
                </a:solidFill>
                <a:effectLst/>
                <a:latin typeface="Kz Times New Roman" pitchFamily="18" charset="0"/>
                <a:ea typeface="Kz Times New Roman" pitchFamily="18" charset="0"/>
                <a:cs typeface="Kz Times New Roman" pitchFamily="18" charset="0"/>
              </a:rPr>
              <a:t> </a:t>
            </a:r>
            <a:r>
              <a:rPr kumimoji="0" lang="ru-RU" sz="1200" b="0" i="0" u="none" strike="noStrike" cap="none" normalizeH="0" baseline="0" dirty="0" err="1" smtClean="0">
                <a:ln>
                  <a:noFill/>
                </a:ln>
                <a:solidFill>
                  <a:srgbClr val="333333"/>
                </a:solidFill>
                <a:effectLst/>
                <a:latin typeface="Kz Times New Roman" pitchFamily="18" charset="0"/>
                <a:ea typeface="Kz Times New Roman" pitchFamily="18" charset="0"/>
                <a:cs typeface="Kz Times New Roman" pitchFamily="18" charset="0"/>
              </a:rPr>
              <a:t>сондай-ақ</a:t>
            </a:r>
            <a:r>
              <a:rPr kumimoji="0" lang="ru-RU" sz="1200" b="0" i="0" u="none" strike="noStrike" cap="none" normalizeH="0" baseline="0" dirty="0" smtClean="0">
                <a:ln>
                  <a:noFill/>
                </a:ln>
                <a:solidFill>
                  <a:srgbClr val="333333"/>
                </a:solidFill>
                <a:effectLst/>
                <a:latin typeface="Kz Times New Roman" pitchFamily="18" charset="0"/>
                <a:ea typeface="Kz Times New Roman" pitchFamily="18" charset="0"/>
                <a:cs typeface="Kz Times New Roman" pitchFamily="18" charset="0"/>
              </a:rPr>
              <a:t> «</a:t>
            </a:r>
            <a:r>
              <a:rPr kumimoji="0" lang="ru-RU" sz="1200" b="0" i="0" u="none" strike="noStrike" cap="none" normalizeH="0" baseline="0" dirty="0" err="1" smtClean="0">
                <a:ln>
                  <a:noFill/>
                </a:ln>
                <a:solidFill>
                  <a:srgbClr val="333333"/>
                </a:solidFill>
                <a:effectLst/>
                <a:latin typeface="Kz Times New Roman" pitchFamily="18" charset="0"/>
                <a:ea typeface="Kz Times New Roman" pitchFamily="18" charset="0"/>
                <a:cs typeface="Kz Times New Roman" pitchFamily="18" charset="0"/>
              </a:rPr>
              <a:t>Туған</a:t>
            </a:r>
            <a:r>
              <a:rPr kumimoji="0" lang="ru-RU" sz="1200" b="0" i="0" u="none" strike="noStrike" cap="none" normalizeH="0" baseline="0" dirty="0" smtClean="0">
                <a:ln>
                  <a:noFill/>
                </a:ln>
                <a:solidFill>
                  <a:srgbClr val="333333"/>
                </a:solidFill>
                <a:effectLst/>
                <a:latin typeface="Kz Times New Roman" pitchFamily="18" charset="0"/>
                <a:ea typeface="Kz Times New Roman" pitchFamily="18" charset="0"/>
                <a:cs typeface="Kz Times New Roman" pitchFamily="18" charset="0"/>
              </a:rPr>
              <a:t> </a:t>
            </a:r>
            <a:r>
              <a:rPr kumimoji="0" lang="ru-RU" sz="1200" b="0" i="0" u="none" strike="noStrike" cap="none" normalizeH="0" baseline="0" dirty="0" err="1" smtClean="0">
                <a:ln>
                  <a:noFill/>
                </a:ln>
                <a:solidFill>
                  <a:srgbClr val="333333"/>
                </a:solidFill>
                <a:effectLst/>
                <a:latin typeface="Kz Times New Roman" pitchFamily="18" charset="0"/>
                <a:ea typeface="Kz Times New Roman" pitchFamily="18" charset="0"/>
                <a:cs typeface="Kz Times New Roman" pitchFamily="18" charset="0"/>
              </a:rPr>
              <a:t>жер</a:t>
            </a:r>
            <a:r>
              <a:rPr kumimoji="0" lang="ru-RU" sz="1200" b="0" i="0" u="none" strike="noStrike" cap="none" normalizeH="0" baseline="0" dirty="0" smtClean="0">
                <a:ln>
                  <a:noFill/>
                </a:ln>
                <a:solidFill>
                  <a:srgbClr val="333333"/>
                </a:solidFill>
                <a:effectLst/>
                <a:latin typeface="Kz Times New Roman" pitchFamily="18" charset="0"/>
                <a:ea typeface="Kz Times New Roman" pitchFamily="18" charset="0"/>
                <a:cs typeface="Kz Times New Roman" pitchFamily="18" charset="0"/>
              </a:rPr>
              <a:t>» </a:t>
            </a:r>
            <a:r>
              <a:rPr kumimoji="0" lang="ru-RU" sz="1200" b="0" i="0" u="none" strike="noStrike" cap="none" normalizeH="0" baseline="0" dirty="0" err="1" smtClean="0">
                <a:ln>
                  <a:noFill/>
                </a:ln>
                <a:solidFill>
                  <a:srgbClr val="333333"/>
                </a:solidFill>
                <a:effectLst/>
                <a:latin typeface="Kz Times New Roman" pitchFamily="18" charset="0"/>
                <a:ea typeface="Kz Times New Roman" pitchFamily="18" charset="0"/>
                <a:cs typeface="Kz Times New Roman" pitchFamily="18" charset="0"/>
              </a:rPr>
              <a:t>деген</a:t>
            </a:r>
            <a:r>
              <a:rPr kumimoji="0" lang="ru-RU" sz="1200" b="0" i="0" u="none" strike="noStrike" cap="none" normalizeH="0" baseline="0" dirty="0" smtClean="0">
                <a:ln>
                  <a:noFill/>
                </a:ln>
                <a:solidFill>
                  <a:srgbClr val="333333"/>
                </a:solidFill>
                <a:effectLst/>
                <a:latin typeface="Kz Times New Roman" pitchFamily="18" charset="0"/>
                <a:ea typeface="Kz Times New Roman" pitchFamily="18" charset="0"/>
                <a:cs typeface="Kz Times New Roman" pitchFamily="18" charset="0"/>
              </a:rPr>
              <a:t> </a:t>
            </a:r>
            <a:r>
              <a:rPr kumimoji="0" lang="ru-RU" sz="1200" b="0" i="0" u="none" strike="noStrike" cap="none" normalizeH="0" baseline="0" dirty="0" err="1" smtClean="0">
                <a:ln>
                  <a:noFill/>
                </a:ln>
                <a:solidFill>
                  <a:srgbClr val="333333"/>
                </a:solidFill>
                <a:effectLst/>
                <a:latin typeface="Kz Times New Roman" pitchFamily="18" charset="0"/>
                <a:ea typeface="Kz Times New Roman" pitchFamily="18" charset="0"/>
                <a:cs typeface="Kz Times New Roman" pitchFamily="18" charset="0"/>
              </a:rPr>
              <a:t>бағдарламаға</a:t>
            </a:r>
            <a:r>
              <a:rPr kumimoji="0" lang="ru-RU" sz="1200" b="0" i="0" u="none" strike="noStrike" cap="none" normalizeH="0" baseline="0" dirty="0" smtClean="0">
                <a:ln>
                  <a:noFill/>
                </a:ln>
                <a:solidFill>
                  <a:srgbClr val="333333"/>
                </a:solidFill>
                <a:effectLst/>
                <a:latin typeface="Kz Times New Roman" pitchFamily="18" charset="0"/>
                <a:ea typeface="Kz Times New Roman" pitchFamily="18" charset="0"/>
                <a:cs typeface="Kz Times New Roman" pitchFamily="18" charset="0"/>
              </a:rPr>
              <a:t> да </a:t>
            </a:r>
            <a:r>
              <a:rPr kumimoji="0" lang="ru-RU" sz="1200" b="0" i="0" u="none" strike="noStrike" cap="none" normalizeH="0" baseline="0" dirty="0" err="1" smtClean="0">
                <a:ln>
                  <a:noFill/>
                </a:ln>
                <a:solidFill>
                  <a:srgbClr val="333333"/>
                </a:solidFill>
                <a:effectLst/>
                <a:latin typeface="Kz Times New Roman" pitchFamily="18" charset="0"/>
                <a:ea typeface="Kz Times New Roman" pitchFamily="18" charset="0"/>
                <a:cs typeface="Kz Times New Roman" pitchFamily="18" charset="0"/>
              </a:rPr>
              <a:t>ерекше</a:t>
            </a:r>
            <a:r>
              <a:rPr kumimoji="0" lang="ru-RU" sz="1200" b="0" i="0" u="none" strike="noStrike" cap="none" normalizeH="0" baseline="0" dirty="0" smtClean="0">
                <a:ln>
                  <a:noFill/>
                </a:ln>
                <a:solidFill>
                  <a:srgbClr val="333333"/>
                </a:solidFill>
                <a:effectLst/>
                <a:latin typeface="Kz Times New Roman" pitchFamily="18" charset="0"/>
                <a:ea typeface="Kz Times New Roman" pitchFamily="18" charset="0"/>
                <a:cs typeface="Kz Times New Roman" pitchFamily="18" charset="0"/>
              </a:rPr>
              <a:t> </a:t>
            </a:r>
            <a:r>
              <a:rPr kumimoji="0" lang="ru-RU" sz="1200" b="0" i="0" u="none" strike="noStrike" cap="none" normalizeH="0" baseline="0" dirty="0" err="1" smtClean="0">
                <a:ln>
                  <a:noFill/>
                </a:ln>
                <a:solidFill>
                  <a:srgbClr val="333333"/>
                </a:solidFill>
                <a:effectLst/>
                <a:latin typeface="Kz Times New Roman" pitchFamily="18" charset="0"/>
                <a:ea typeface="Kz Times New Roman" pitchFamily="18" charset="0"/>
                <a:cs typeface="Kz Times New Roman" pitchFamily="18" charset="0"/>
              </a:rPr>
              <a:t>мән</a:t>
            </a:r>
            <a:r>
              <a:rPr kumimoji="0" lang="ru-RU" sz="1200" b="0" i="0" u="none" strike="noStrike" cap="none" normalizeH="0" baseline="0" dirty="0" smtClean="0">
                <a:ln>
                  <a:noFill/>
                </a:ln>
                <a:solidFill>
                  <a:srgbClr val="333333"/>
                </a:solidFill>
                <a:effectLst/>
                <a:latin typeface="Kz Times New Roman" pitchFamily="18" charset="0"/>
                <a:ea typeface="Kz Times New Roman" pitchFamily="18" charset="0"/>
                <a:cs typeface="Kz Times New Roman" pitchFamily="18" charset="0"/>
              </a:rPr>
              <a:t> </a:t>
            </a:r>
            <a:r>
              <a:rPr kumimoji="0" lang="ru-RU" sz="1200" b="0" i="0" u="none" strike="noStrike" cap="none" normalizeH="0" baseline="0" dirty="0" err="1" smtClean="0">
                <a:ln>
                  <a:noFill/>
                </a:ln>
                <a:solidFill>
                  <a:srgbClr val="333333"/>
                </a:solidFill>
                <a:effectLst/>
                <a:latin typeface="Kz Times New Roman" pitchFamily="18" charset="0"/>
                <a:ea typeface="Kz Times New Roman" pitchFamily="18" charset="0"/>
                <a:cs typeface="Kz Times New Roman" pitchFamily="18" charset="0"/>
              </a:rPr>
              <a:t>берілгені</a:t>
            </a:r>
            <a:r>
              <a:rPr kumimoji="0" lang="ru-RU" sz="1200" b="0" i="0" u="none" strike="noStrike" cap="none" normalizeH="0" baseline="0" dirty="0" smtClean="0">
                <a:ln>
                  <a:noFill/>
                </a:ln>
                <a:solidFill>
                  <a:srgbClr val="333333"/>
                </a:solidFill>
                <a:effectLst/>
                <a:latin typeface="Kz Times New Roman" pitchFamily="18" charset="0"/>
                <a:ea typeface="Kz Times New Roman" pitchFamily="18" charset="0"/>
                <a:cs typeface="Kz Times New Roman" pitchFamily="18" charset="0"/>
              </a:rPr>
              <a:t> </a:t>
            </a:r>
            <a:r>
              <a:rPr kumimoji="0" lang="ru-RU" sz="1200" b="0" i="0" u="none" strike="noStrike" cap="none" normalizeH="0" baseline="0" dirty="0" err="1" smtClean="0">
                <a:ln>
                  <a:noFill/>
                </a:ln>
                <a:solidFill>
                  <a:srgbClr val="333333"/>
                </a:solidFill>
                <a:effectLst/>
                <a:latin typeface="Kz Times New Roman" pitchFamily="18" charset="0"/>
                <a:ea typeface="Kz Times New Roman" pitchFamily="18" charset="0"/>
                <a:cs typeface="Kz Times New Roman" pitchFamily="18" charset="0"/>
              </a:rPr>
              <a:t>белгілі</a:t>
            </a:r>
            <a:r>
              <a:rPr kumimoji="0" lang="ru-RU" sz="1200" b="0" i="0" u="none" strike="noStrike" cap="none" normalizeH="0" baseline="0" dirty="0" smtClean="0">
                <a:ln>
                  <a:noFill/>
                </a:ln>
                <a:solidFill>
                  <a:srgbClr val="333333"/>
                </a:solidFill>
                <a:effectLst/>
                <a:latin typeface="Kz Times New Roman" pitchFamily="18" charset="0"/>
                <a:ea typeface="Kz Times New Roman" pitchFamily="18" charset="0"/>
                <a:cs typeface="Kz Times New Roman" pitchFamily="18" charset="0"/>
              </a:rPr>
              <a:t>. </a:t>
            </a:r>
            <a:r>
              <a:rPr kumimoji="0" lang="ru-RU" sz="1200" b="0" i="0" u="none" strike="noStrike" cap="none" normalizeH="0" baseline="0" dirty="0" err="1" smtClean="0">
                <a:ln>
                  <a:noFill/>
                </a:ln>
                <a:solidFill>
                  <a:srgbClr val="333333"/>
                </a:solidFill>
                <a:effectLst/>
                <a:latin typeface="Kz Times New Roman" pitchFamily="18" charset="0"/>
                <a:ea typeface="Kz Times New Roman" pitchFamily="18" charset="0"/>
                <a:cs typeface="Kz Times New Roman" pitchFamily="18" charset="0"/>
              </a:rPr>
              <a:t>Аталған</a:t>
            </a:r>
            <a:r>
              <a:rPr kumimoji="0" lang="ru-RU" sz="1200" b="0" i="0" u="none" strike="noStrike" cap="none" normalizeH="0" baseline="0" dirty="0" smtClean="0">
                <a:ln>
                  <a:noFill/>
                </a:ln>
                <a:solidFill>
                  <a:srgbClr val="333333"/>
                </a:solidFill>
                <a:effectLst/>
                <a:latin typeface="Kz Times New Roman" pitchFamily="18" charset="0"/>
                <a:ea typeface="Kz Times New Roman" pitchFamily="18" charset="0"/>
                <a:cs typeface="Kz Times New Roman" pitchFamily="18" charset="0"/>
              </a:rPr>
              <a:t> </a:t>
            </a:r>
            <a:r>
              <a:rPr kumimoji="0" lang="ru-RU" sz="1200" b="0" i="0" u="none" strike="noStrike" cap="none" normalizeH="0" baseline="0" dirty="0" err="1" smtClean="0">
                <a:ln>
                  <a:noFill/>
                </a:ln>
                <a:solidFill>
                  <a:srgbClr val="333333"/>
                </a:solidFill>
                <a:effectLst/>
                <a:latin typeface="Kz Times New Roman" pitchFamily="18" charset="0"/>
                <a:ea typeface="Kz Times New Roman" pitchFamily="18" charset="0"/>
                <a:cs typeface="Kz Times New Roman" pitchFamily="18" charset="0"/>
              </a:rPr>
              <a:t>жобаның</a:t>
            </a:r>
            <a:r>
              <a:rPr kumimoji="0" lang="ru-RU" sz="1200" b="0" i="0" u="none" strike="noStrike" cap="none" normalizeH="0" baseline="0" dirty="0" smtClean="0">
                <a:ln>
                  <a:noFill/>
                </a:ln>
                <a:solidFill>
                  <a:srgbClr val="333333"/>
                </a:solidFill>
                <a:effectLst/>
                <a:latin typeface="Kz Times New Roman" pitchFamily="18" charset="0"/>
                <a:ea typeface="Kz Times New Roman" pitchFamily="18" charset="0"/>
                <a:cs typeface="Kz Times New Roman" pitchFamily="18" charset="0"/>
              </a:rPr>
              <a:t> </a:t>
            </a:r>
            <a:r>
              <a:rPr kumimoji="0" lang="ru-RU" sz="1200" b="0" i="0" u="none" strike="noStrike" cap="none" normalizeH="0" baseline="0" dirty="0" err="1" smtClean="0">
                <a:ln>
                  <a:noFill/>
                </a:ln>
                <a:solidFill>
                  <a:srgbClr val="333333"/>
                </a:solidFill>
                <a:effectLst/>
                <a:latin typeface="Kz Times New Roman" pitchFamily="18" charset="0"/>
                <a:ea typeface="Kz Times New Roman" pitchFamily="18" charset="0"/>
                <a:cs typeface="Kz Times New Roman" pitchFamily="18" charset="0"/>
              </a:rPr>
              <a:t>басты</a:t>
            </a:r>
            <a:r>
              <a:rPr kumimoji="0" lang="ru-RU" sz="1200" b="0" i="0" u="none" strike="noStrike" cap="none" normalizeH="0" baseline="0" dirty="0" smtClean="0">
                <a:ln>
                  <a:noFill/>
                </a:ln>
                <a:solidFill>
                  <a:srgbClr val="333333"/>
                </a:solidFill>
                <a:effectLst/>
                <a:latin typeface="Kz Times New Roman" pitchFamily="18" charset="0"/>
                <a:ea typeface="Kz Times New Roman" pitchFamily="18" charset="0"/>
                <a:cs typeface="Kz Times New Roman" pitchFamily="18" charset="0"/>
              </a:rPr>
              <a:t> </a:t>
            </a:r>
            <a:r>
              <a:rPr kumimoji="0" lang="ru-RU" sz="1200" b="0" i="0" u="none" strike="noStrike" cap="none" normalizeH="0" baseline="0" dirty="0" err="1" smtClean="0">
                <a:ln>
                  <a:noFill/>
                </a:ln>
                <a:solidFill>
                  <a:srgbClr val="333333"/>
                </a:solidFill>
                <a:effectLst/>
                <a:latin typeface="Kz Times New Roman" pitchFamily="18" charset="0"/>
                <a:ea typeface="Kz Times New Roman" pitchFamily="18" charset="0"/>
                <a:cs typeface="Kz Times New Roman" pitchFamily="18" charset="0"/>
              </a:rPr>
              <a:t>мақсаты</a:t>
            </a:r>
            <a:r>
              <a:rPr kumimoji="0" lang="ru-RU" sz="1200" b="0" i="0" u="none" strike="noStrike" cap="none" normalizeH="0" baseline="0" dirty="0" smtClean="0">
                <a:ln>
                  <a:noFill/>
                </a:ln>
                <a:solidFill>
                  <a:srgbClr val="333333"/>
                </a:solidFill>
                <a:effectLst/>
                <a:latin typeface="Kz Times New Roman" pitchFamily="18" charset="0"/>
                <a:ea typeface="Kz Times New Roman" pitchFamily="18" charset="0"/>
                <a:cs typeface="Kz Times New Roman" pitchFamily="18" charset="0"/>
              </a:rPr>
              <a:t> – </a:t>
            </a:r>
            <a:r>
              <a:rPr kumimoji="0" lang="ru-RU" sz="1200" b="0" i="0" u="none" strike="noStrike" cap="none" normalizeH="0" baseline="0" dirty="0" err="1" smtClean="0">
                <a:ln>
                  <a:noFill/>
                </a:ln>
                <a:solidFill>
                  <a:srgbClr val="333333"/>
                </a:solidFill>
                <a:effectLst/>
                <a:latin typeface="Kz Times New Roman" pitchFamily="18" charset="0"/>
                <a:ea typeface="Kz Times New Roman" pitchFamily="18" charset="0"/>
                <a:cs typeface="Kz Times New Roman" pitchFamily="18" charset="0"/>
              </a:rPr>
              <a:t>ауыл-аймақтардағы</a:t>
            </a:r>
            <a:r>
              <a:rPr kumimoji="0" lang="ru-RU" sz="1200" b="0" i="0" u="none" strike="noStrike" cap="none" normalizeH="0" baseline="0" dirty="0" smtClean="0">
                <a:ln>
                  <a:noFill/>
                </a:ln>
                <a:solidFill>
                  <a:srgbClr val="333333"/>
                </a:solidFill>
                <a:effectLst/>
                <a:latin typeface="Kz Times New Roman" pitchFamily="18" charset="0"/>
                <a:ea typeface="Kz Times New Roman" pitchFamily="18" charset="0"/>
                <a:cs typeface="Kz Times New Roman" pitchFamily="18" charset="0"/>
              </a:rPr>
              <a:t> </a:t>
            </a:r>
            <a:r>
              <a:rPr kumimoji="0" lang="ru-RU" sz="1200" b="0" i="0" u="none" strike="noStrike" cap="none" normalizeH="0" baseline="0" dirty="0" err="1" smtClean="0">
                <a:ln>
                  <a:noFill/>
                </a:ln>
                <a:solidFill>
                  <a:srgbClr val="333333"/>
                </a:solidFill>
                <a:effectLst/>
                <a:latin typeface="Kz Times New Roman" pitchFamily="18" charset="0"/>
                <a:ea typeface="Kz Times New Roman" pitchFamily="18" charset="0"/>
                <a:cs typeface="Kz Times New Roman" pitchFamily="18" charset="0"/>
              </a:rPr>
              <a:t>мәдени</a:t>
            </a:r>
            <a:r>
              <a:rPr kumimoji="0" lang="ru-RU" sz="1200" b="0" i="0" u="none" strike="noStrike" cap="none" normalizeH="0" baseline="0" dirty="0" smtClean="0">
                <a:ln>
                  <a:noFill/>
                </a:ln>
                <a:solidFill>
                  <a:srgbClr val="333333"/>
                </a:solidFill>
                <a:effectLst/>
                <a:latin typeface="Kz Times New Roman" pitchFamily="18" charset="0"/>
                <a:ea typeface="Kz Times New Roman" pitchFamily="18" charset="0"/>
                <a:cs typeface="Kz Times New Roman" pitchFamily="18" charset="0"/>
              </a:rPr>
              <a:t>, </a:t>
            </a:r>
            <a:r>
              <a:rPr kumimoji="0" lang="ru-RU" sz="1200" b="0" i="0" u="none" strike="noStrike" cap="none" normalizeH="0" baseline="0" dirty="0" err="1" smtClean="0">
                <a:ln>
                  <a:noFill/>
                </a:ln>
                <a:solidFill>
                  <a:srgbClr val="333333"/>
                </a:solidFill>
                <a:effectLst/>
                <a:latin typeface="Kz Times New Roman" pitchFamily="18" charset="0"/>
                <a:ea typeface="Kz Times New Roman" pitchFamily="18" charset="0"/>
                <a:cs typeface="Kz Times New Roman" pitchFamily="18" charset="0"/>
              </a:rPr>
              <a:t>рухани</a:t>
            </a:r>
            <a:r>
              <a:rPr kumimoji="0" lang="ru-RU" sz="1200" b="0" i="0" u="none" strike="noStrike" cap="none" normalizeH="0" baseline="0" dirty="0" smtClean="0">
                <a:ln>
                  <a:noFill/>
                </a:ln>
                <a:solidFill>
                  <a:srgbClr val="333333"/>
                </a:solidFill>
                <a:effectLst/>
                <a:latin typeface="Kz Times New Roman" pitchFamily="18" charset="0"/>
                <a:ea typeface="Kz Times New Roman" pitchFamily="18" charset="0"/>
                <a:cs typeface="Kz Times New Roman" pitchFamily="18" charset="0"/>
              </a:rPr>
              <a:t> </a:t>
            </a:r>
            <a:r>
              <a:rPr kumimoji="0" lang="ru-RU" sz="1200" b="0" i="0" u="none" strike="noStrike" cap="none" normalizeH="0" baseline="0" dirty="0" err="1" smtClean="0">
                <a:ln>
                  <a:noFill/>
                </a:ln>
                <a:solidFill>
                  <a:srgbClr val="333333"/>
                </a:solidFill>
                <a:effectLst/>
                <a:latin typeface="Kz Times New Roman" pitchFamily="18" charset="0"/>
                <a:ea typeface="Kz Times New Roman" pitchFamily="18" charset="0"/>
                <a:cs typeface="Kz Times New Roman" pitchFamily="18" charset="0"/>
              </a:rPr>
              <a:t>өмірді</a:t>
            </a:r>
            <a:r>
              <a:rPr kumimoji="0" lang="ru-RU" sz="1200" b="0" i="0" u="none" strike="noStrike" cap="none" normalizeH="0" baseline="0" dirty="0" smtClean="0">
                <a:ln>
                  <a:noFill/>
                </a:ln>
                <a:solidFill>
                  <a:srgbClr val="333333"/>
                </a:solidFill>
                <a:effectLst/>
                <a:latin typeface="Kz Times New Roman" pitchFamily="18" charset="0"/>
                <a:ea typeface="Kz Times New Roman" pitchFamily="18" charset="0"/>
                <a:cs typeface="Kz Times New Roman" pitchFamily="18" charset="0"/>
              </a:rPr>
              <a:t> </a:t>
            </a:r>
            <a:r>
              <a:rPr kumimoji="0" lang="ru-RU" sz="1200" b="0" i="0" u="none" strike="noStrike" cap="none" normalizeH="0" baseline="0" dirty="0" err="1" smtClean="0">
                <a:ln>
                  <a:noFill/>
                </a:ln>
                <a:solidFill>
                  <a:srgbClr val="333333"/>
                </a:solidFill>
                <a:effectLst/>
                <a:latin typeface="Kz Times New Roman" pitchFamily="18" charset="0"/>
                <a:ea typeface="Kz Times New Roman" pitchFamily="18" charset="0"/>
                <a:cs typeface="Kz Times New Roman" pitchFamily="18" charset="0"/>
              </a:rPr>
              <a:t>жандандырып</a:t>
            </a:r>
            <a:r>
              <a:rPr kumimoji="0" lang="ru-RU" sz="1200" b="0" i="0" u="none" strike="noStrike" cap="none" normalizeH="0" baseline="0" dirty="0" smtClean="0">
                <a:ln>
                  <a:noFill/>
                </a:ln>
                <a:solidFill>
                  <a:srgbClr val="333333"/>
                </a:solidFill>
                <a:effectLst/>
                <a:latin typeface="Kz Times New Roman" pitchFamily="18" charset="0"/>
                <a:ea typeface="Kz Times New Roman" pitchFamily="18" charset="0"/>
                <a:cs typeface="Kz Times New Roman" pitchFamily="18" charset="0"/>
              </a:rPr>
              <a:t>, </a:t>
            </a:r>
            <a:r>
              <a:rPr kumimoji="0" lang="ru-RU" sz="1200" b="0" i="0" u="none" strike="noStrike" cap="none" normalizeH="0" baseline="0" dirty="0" err="1" smtClean="0">
                <a:ln>
                  <a:noFill/>
                </a:ln>
                <a:solidFill>
                  <a:srgbClr val="333333"/>
                </a:solidFill>
                <a:effectLst/>
                <a:latin typeface="Kz Times New Roman" pitchFamily="18" charset="0"/>
                <a:ea typeface="Kz Times New Roman" pitchFamily="18" charset="0"/>
                <a:cs typeface="Kz Times New Roman" pitchFamily="18" charset="0"/>
              </a:rPr>
              <a:t>ауыл</a:t>
            </a:r>
            <a:r>
              <a:rPr kumimoji="0" lang="ru-RU" sz="1200" b="0" i="0" u="none" strike="noStrike" cap="none" normalizeH="0" baseline="0" dirty="0" smtClean="0">
                <a:ln>
                  <a:noFill/>
                </a:ln>
                <a:solidFill>
                  <a:srgbClr val="333333"/>
                </a:solidFill>
                <a:effectLst/>
                <a:latin typeface="Kz Times New Roman" pitchFamily="18" charset="0"/>
                <a:ea typeface="Kz Times New Roman" pitchFamily="18" charset="0"/>
                <a:cs typeface="Kz Times New Roman" pitchFamily="18" charset="0"/>
              </a:rPr>
              <a:t> </a:t>
            </a:r>
            <a:r>
              <a:rPr kumimoji="0" lang="ru-RU" sz="1200" b="0" i="0" u="none" strike="noStrike" cap="none" normalizeH="0" baseline="0" dirty="0" err="1" smtClean="0">
                <a:ln>
                  <a:noFill/>
                </a:ln>
                <a:solidFill>
                  <a:srgbClr val="333333"/>
                </a:solidFill>
                <a:effectLst/>
                <a:latin typeface="Kz Times New Roman" pitchFamily="18" charset="0"/>
                <a:ea typeface="Kz Times New Roman" pitchFamily="18" charset="0"/>
                <a:cs typeface="Kz Times New Roman" pitchFamily="18" charset="0"/>
              </a:rPr>
              <a:t>тұрғындарының</a:t>
            </a:r>
            <a:r>
              <a:rPr kumimoji="0" lang="ru-RU" sz="1200" b="0" i="0" u="none" strike="noStrike" cap="none" normalizeH="0" baseline="0" dirty="0" smtClean="0">
                <a:ln>
                  <a:noFill/>
                </a:ln>
                <a:solidFill>
                  <a:srgbClr val="333333"/>
                </a:solidFill>
                <a:effectLst/>
                <a:latin typeface="Kz Times New Roman" pitchFamily="18" charset="0"/>
                <a:ea typeface="Kz Times New Roman" pitchFamily="18" charset="0"/>
                <a:cs typeface="Kz Times New Roman" pitchFamily="18" charset="0"/>
              </a:rPr>
              <a:t> </a:t>
            </a:r>
            <a:r>
              <a:rPr kumimoji="0" lang="ru-RU" sz="1200" b="0" i="0" u="none" strike="noStrike" cap="none" normalizeH="0" baseline="0" dirty="0" err="1" smtClean="0">
                <a:ln>
                  <a:noFill/>
                </a:ln>
                <a:solidFill>
                  <a:srgbClr val="333333"/>
                </a:solidFill>
                <a:effectLst/>
                <a:latin typeface="Kz Times New Roman" pitchFamily="18" charset="0"/>
                <a:ea typeface="Kz Times New Roman" pitchFamily="18" charset="0"/>
                <a:cs typeface="Kz Times New Roman" pitchFamily="18" charset="0"/>
              </a:rPr>
              <a:t>әлеуетін</a:t>
            </a:r>
            <a:r>
              <a:rPr kumimoji="0" lang="ru-RU" sz="1200" b="0" i="0" u="none" strike="noStrike" cap="none" normalizeH="0" baseline="0" dirty="0" smtClean="0">
                <a:ln>
                  <a:noFill/>
                </a:ln>
                <a:solidFill>
                  <a:srgbClr val="333333"/>
                </a:solidFill>
                <a:effectLst/>
                <a:latin typeface="Kz Times New Roman" pitchFamily="18" charset="0"/>
                <a:ea typeface="Kz Times New Roman" pitchFamily="18" charset="0"/>
                <a:cs typeface="Kz Times New Roman" pitchFamily="18" charset="0"/>
              </a:rPr>
              <a:t> </a:t>
            </a:r>
            <a:r>
              <a:rPr kumimoji="0" lang="ru-RU" sz="1200" b="0" i="0" u="none" strike="noStrike" cap="none" normalizeH="0" baseline="0" dirty="0" err="1" smtClean="0">
                <a:ln>
                  <a:noFill/>
                </a:ln>
                <a:solidFill>
                  <a:srgbClr val="333333"/>
                </a:solidFill>
                <a:effectLst/>
                <a:latin typeface="Kz Times New Roman" pitchFamily="18" charset="0"/>
                <a:ea typeface="Kz Times New Roman" pitchFamily="18" charset="0"/>
                <a:cs typeface="Kz Times New Roman" pitchFamily="18" charset="0"/>
              </a:rPr>
              <a:t>арттыру</a:t>
            </a:r>
            <a:r>
              <a:rPr kumimoji="0" lang="ru-RU" sz="1200" b="0" i="0" u="none" strike="noStrike" cap="none" normalizeH="0" baseline="0" dirty="0" smtClean="0">
                <a:ln>
                  <a:noFill/>
                </a:ln>
                <a:solidFill>
                  <a:srgbClr val="333333"/>
                </a:solidFill>
                <a:effectLst/>
                <a:latin typeface="Kz Times New Roman" pitchFamily="18" charset="0"/>
                <a:ea typeface="Kz Times New Roman" pitchFamily="18" charset="0"/>
                <a:cs typeface="Kz Times New Roman" pitchFamily="18" charset="0"/>
              </a:rPr>
              <a:t>. </a:t>
            </a:r>
            <a:r>
              <a:rPr kumimoji="0" lang="kk-KZ" sz="1200" b="0" i="0" u="none" strike="noStrike" cap="none" normalizeH="0" baseline="0" dirty="0" smtClean="0">
                <a:ln>
                  <a:noFill/>
                </a:ln>
                <a:solidFill>
                  <a:srgbClr val="333333"/>
                </a:solidFill>
                <a:effectLst/>
                <a:latin typeface="Kz Times New Roman" pitchFamily="18" charset="0"/>
                <a:ea typeface="Kz Times New Roman" pitchFamily="18" charset="0"/>
                <a:cs typeface="Kz Times New Roman" pitchFamily="18" charset="0"/>
              </a:rPr>
              <a:t>Сондықтан «Рухани жаңғыру» бағдарламасы бойынша қыркүйек айында өткізілген </a:t>
            </a:r>
            <a:r>
              <a:rPr kumimoji="0" lang="kk-KZ" sz="1200" b="0" i="0" u="none" strike="noStrike" cap="none" normalizeH="0" baseline="0" dirty="0" smtClean="0">
                <a:ln>
                  <a:noFill/>
                </a:ln>
                <a:solidFill>
                  <a:schemeClr val="tx1"/>
                </a:solidFill>
                <a:effectLst/>
                <a:latin typeface="Kz Times New Roman" pitchFamily="18" charset="0"/>
                <a:ea typeface="Kz Times New Roman" pitchFamily="18" charset="0"/>
                <a:cs typeface="Kz Times New Roman" pitchFamily="18" charset="0"/>
              </a:rPr>
              <a:t>«Болашаққа бағдар, рухани жаңғырту»атты көрме ұйымдастырылды жауапты кітапханашы Хаңжаң М, «Мен Қазақстан азаматы» әлеуметтік жоба атты сынып сағаттар өткізілді., Мамандықтар тізбегі атты сайыс өткізілді.</a:t>
            </a:r>
          </a:p>
          <a:p>
            <a:pPr marL="0" marR="0" lvl="0" indent="0" algn="r" defTabSz="914400" rtl="0" eaLnBrk="1" fontAlgn="base" latinLnBrk="0" hangingPunct="1">
              <a:lnSpc>
                <a:spcPct val="100000"/>
              </a:lnSpc>
              <a:spcBef>
                <a:spcPct val="0"/>
              </a:spcBef>
              <a:spcAft>
                <a:spcPct val="0"/>
              </a:spcAft>
              <a:buClrTx/>
              <a:buSzTx/>
              <a:buFontTx/>
              <a:buNone/>
              <a:tabLst/>
            </a:pPr>
            <a:r>
              <a:rPr lang="kk-KZ" sz="1200" dirty="0" smtClean="0">
                <a:latin typeface="Kz Times New Roman" pitchFamily="18" charset="0"/>
                <a:ea typeface="Kz Times New Roman" pitchFamily="18" charset="0"/>
                <a:cs typeface="Kz Times New Roman" pitchFamily="18" charset="0"/>
              </a:rPr>
              <a:t>                                                                                               </a:t>
            </a:r>
            <a:r>
              <a:rPr lang="kk-KZ" sz="1600" dirty="0" smtClean="0">
                <a:latin typeface="Kz Times New Roman" pitchFamily="18" charset="0"/>
                <a:ea typeface="Kz Times New Roman" pitchFamily="18" charset="0"/>
                <a:cs typeface="Kz Times New Roman" pitchFamily="18" charset="0"/>
              </a:rPr>
              <a:t>Жасыл НМ</a:t>
            </a:r>
            <a:endParaRPr kumimoji="0" lang="kk-KZ" sz="1800" b="0" i="0" u="none" strike="noStrike" cap="none" normalizeH="0" baseline="0" dirty="0" smtClean="0">
              <a:ln>
                <a:noFill/>
              </a:ln>
              <a:solidFill>
                <a:schemeClr val="tx1"/>
              </a:solidFill>
              <a:effectLst/>
              <a:latin typeface="Kz Times New Roman" pitchFamily="18" charset="0"/>
              <a:ea typeface="Kz Times New Roman" pitchFamily="18" charset="0"/>
              <a:cs typeface="Kz Times New Roman" pitchFamily="18" charset="0"/>
            </a:endParaRPr>
          </a:p>
        </p:txBody>
      </p:sp>
      <p:sp>
        <p:nvSpPr>
          <p:cNvPr id="13" name="Содержимое 12"/>
          <p:cNvSpPr>
            <a:spLocks noGrp="1"/>
          </p:cNvSpPr>
          <p:nvPr>
            <p:ph sz="quarter" idx="2"/>
          </p:nvPr>
        </p:nvSpPr>
        <p:spPr>
          <a:xfrm>
            <a:off x="457200" y="4267200"/>
            <a:ext cx="6172200" cy="4114800"/>
          </a:xfrm>
        </p:spPr>
        <p:txBody>
          <a:bodyPr>
            <a:noAutofit/>
          </a:bodyPr>
          <a:lstStyle/>
          <a:p>
            <a:pPr algn="ctr">
              <a:buNone/>
            </a:pPr>
            <a:r>
              <a:rPr lang="kk-KZ" sz="1000" b="1" dirty="0" smtClean="0">
                <a:latin typeface="Kz Times New Roman" pitchFamily="18" charset="0"/>
                <a:ea typeface="Kz Times New Roman" pitchFamily="18" charset="0"/>
                <a:cs typeface="Kz Times New Roman" pitchFamily="18" charset="0"/>
              </a:rPr>
              <a:t>Жасыл ауылының тарихы</a:t>
            </a:r>
          </a:p>
          <a:p>
            <a:pPr>
              <a:buNone/>
            </a:pPr>
            <a:r>
              <a:rPr lang="kk-KZ" sz="1000" dirty="0" smtClean="0">
                <a:latin typeface="Kz Times New Roman" pitchFamily="18" charset="0"/>
                <a:ea typeface="Kz Times New Roman" pitchFamily="18" charset="0"/>
                <a:cs typeface="Kz Times New Roman" pitchFamily="18" charset="0"/>
              </a:rPr>
              <a:t>Қазіргі Шортан мен Мәтен қалаларының екі аралығында «Бапат» атанған жер бар.Жағалай біткен қалың орманның қойнауында осы бір алқаптабиғаттың әдейі ауыл келіп қоныстансын деп жарата салған жері тәрізді. Бұл алқаптың «Бапат» деп неге атанғаны белгісіз, бірақ үлкендердің айтуынша «Бапат» кісі аты болуы ықтимал.</a:t>
            </a:r>
            <a:endParaRPr lang="ru-RU" sz="1000" dirty="0" smtClean="0">
              <a:latin typeface="Kz Times New Roman" pitchFamily="18" charset="0"/>
              <a:ea typeface="Kz Times New Roman" pitchFamily="18" charset="0"/>
              <a:cs typeface="Kz Times New Roman" pitchFamily="18" charset="0"/>
            </a:endParaRPr>
          </a:p>
          <a:p>
            <a:pPr>
              <a:buNone/>
            </a:pPr>
            <a:r>
              <a:rPr lang="kk-KZ" sz="1000" dirty="0" smtClean="0">
                <a:latin typeface="Kz Times New Roman" pitchFamily="18" charset="0"/>
                <a:ea typeface="Kz Times New Roman" pitchFamily="18" charset="0"/>
                <a:cs typeface="Kz Times New Roman" pitchFamily="18" charset="0"/>
              </a:rPr>
              <a:t>Бапат алқабының ортасымен жазғытұрым су тасыған кезде сай-сайдан келіп құйылатын қар суынан жиылған «Қарасу» атты өзенше ағады. Ол Қайрақты өзеншесіне құйып, әрі қарай Есіл өзеніне жалғасады.Қарасу өзеншесінің бойының топырағы ащылы-тұщылы, әрі ылғалдың молдығынан бұл жерге шөптің алуан түрі бойлапөседі. Сондықтан да осы араның малы әрқашан күйлі болады.</a:t>
            </a:r>
            <a:endParaRPr lang="ru-RU" sz="1000" dirty="0" smtClean="0">
              <a:latin typeface="Kz Times New Roman" pitchFamily="18" charset="0"/>
              <a:ea typeface="Kz Times New Roman" pitchFamily="18" charset="0"/>
              <a:cs typeface="Kz Times New Roman" pitchFamily="18" charset="0"/>
            </a:endParaRPr>
          </a:p>
          <a:p>
            <a:pPr>
              <a:buNone/>
            </a:pPr>
            <a:r>
              <a:rPr lang="kk-KZ" sz="1000" dirty="0" smtClean="0">
                <a:latin typeface="Kz Times New Roman" pitchFamily="18" charset="0"/>
                <a:ea typeface="Kz Times New Roman" pitchFamily="18" charset="0"/>
                <a:cs typeface="Kz Times New Roman" pitchFamily="18" charset="0"/>
              </a:rPr>
              <a:t>Осындай шұрайлы өңірге ауызша бірден-біргетаралған әңгімелерге қарағанда шамасы XVIII ғасырда Мапыраш Атығайынан бөлінген ауыл келіп қоныстанған. Бұл жайлы жазбаша деректер жоқ.</a:t>
            </a:r>
            <a:endParaRPr lang="ru-RU" sz="1000" dirty="0" smtClean="0">
              <a:latin typeface="Kz Times New Roman" pitchFamily="18" charset="0"/>
              <a:ea typeface="Kz Times New Roman" pitchFamily="18" charset="0"/>
              <a:cs typeface="Kz Times New Roman" pitchFamily="18" charset="0"/>
            </a:endParaRPr>
          </a:p>
          <a:p>
            <a:pPr>
              <a:buNone/>
            </a:pPr>
            <a:r>
              <a:rPr lang="kk-KZ" sz="1000" dirty="0" smtClean="0">
                <a:latin typeface="Kz Times New Roman" pitchFamily="18" charset="0"/>
                <a:ea typeface="Kz Times New Roman" pitchFamily="18" charset="0"/>
                <a:cs typeface="Kz Times New Roman" pitchFamily="18" charset="0"/>
              </a:rPr>
              <a:t>Қоныстанғандардың ішінде Жалбыр, Жатан деген ағайынды екі кісі болған. Жалбыр үлкені, ол беделді ақылды адам болған, осы ауылды билеген. Осы себептен бұл ауыл Жалбыр ауылы атанған. Жалбырдың зираты қазірге дейін сақталған.</a:t>
            </a:r>
            <a:endParaRPr lang="ru-RU" sz="1000" dirty="0" smtClean="0">
              <a:latin typeface="Kz Times New Roman" pitchFamily="18" charset="0"/>
              <a:ea typeface="Kz Times New Roman" pitchFamily="18" charset="0"/>
              <a:cs typeface="Kz Times New Roman" pitchFamily="18" charset="0"/>
            </a:endParaRPr>
          </a:p>
          <a:p>
            <a:pPr>
              <a:buNone/>
            </a:pPr>
            <a:r>
              <a:rPr lang="kk-KZ" sz="1000" dirty="0" smtClean="0">
                <a:latin typeface="Kz Times New Roman" pitchFamily="18" charset="0"/>
                <a:ea typeface="Kz Times New Roman" pitchFamily="18" charset="0"/>
                <a:cs typeface="Kz Times New Roman" pitchFamily="18" charset="0"/>
              </a:rPr>
              <a:t>Жалбыр мен Жатаннан тараған ұрпақтар қазір осы Жасыл ауылында тұрып, еңбек қылып жатыр.Біразы еліміздің әр түкпіріне әртүрлі себептермен көшіп кеткен. </a:t>
            </a:r>
            <a:endParaRPr lang="ru-RU" sz="1000" dirty="0" smtClean="0">
              <a:latin typeface="Kz Times New Roman" pitchFamily="18" charset="0"/>
              <a:ea typeface="Kz Times New Roman" pitchFamily="18" charset="0"/>
              <a:cs typeface="Kz Times New Roman" pitchFamily="18" charset="0"/>
            </a:endParaRPr>
          </a:p>
          <a:p>
            <a:pPr>
              <a:buNone/>
            </a:pPr>
            <a:r>
              <a:rPr lang="kk-KZ" sz="1000" dirty="0" smtClean="0">
                <a:latin typeface="Kz Times New Roman" pitchFamily="18" charset="0"/>
                <a:ea typeface="Kz Times New Roman" pitchFamily="18" charset="0"/>
                <a:cs typeface="Kz Times New Roman" pitchFamily="18" charset="0"/>
              </a:rPr>
              <a:t>Оның басты себебі, 1921, </a:t>
            </a:r>
            <a:r>
              <a:rPr lang="ru-RU" sz="1000" dirty="0" smtClean="0">
                <a:latin typeface="Kz Times New Roman" pitchFamily="18" charset="0"/>
                <a:ea typeface="Kz Times New Roman" pitchFamily="18" charset="0"/>
                <a:cs typeface="Kz Times New Roman" pitchFamily="18" charset="0"/>
              </a:rPr>
              <a:t>1931 </a:t>
            </a:r>
            <a:r>
              <a:rPr lang="ru-RU" sz="1000" dirty="0" err="1" smtClean="0">
                <a:latin typeface="Kz Times New Roman" pitchFamily="18" charset="0"/>
                <a:ea typeface="Kz Times New Roman" pitchFamily="18" charset="0"/>
                <a:cs typeface="Kz Times New Roman" pitchFamily="18" charset="0"/>
              </a:rPr>
              <a:t>жылдардағы</a:t>
            </a:r>
            <a:r>
              <a:rPr lang="ru-RU" sz="1000" dirty="0" smtClean="0">
                <a:latin typeface="Kz Times New Roman" pitchFamily="18" charset="0"/>
                <a:ea typeface="Kz Times New Roman" pitchFamily="18" charset="0"/>
                <a:cs typeface="Kz Times New Roman" pitchFamily="18" charset="0"/>
              </a:rPr>
              <a:t> </a:t>
            </a:r>
            <a:r>
              <a:rPr lang="ru-RU" sz="1000" dirty="0" err="1" smtClean="0">
                <a:latin typeface="Kz Times New Roman" pitchFamily="18" charset="0"/>
                <a:ea typeface="Kz Times New Roman" pitchFamily="18" charset="0"/>
                <a:cs typeface="Kz Times New Roman" pitchFamily="18" charset="0"/>
              </a:rPr>
              <a:t>аштық</a:t>
            </a:r>
            <a:r>
              <a:rPr lang="ru-RU" sz="1000" dirty="0" smtClean="0">
                <a:latin typeface="Kz Times New Roman" pitchFamily="18" charset="0"/>
                <a:ea typeface="Kz Times New Roman" pitchFamily="18" charset="0"/>
                <a:cs typeface="Kz Times New Roman" pitchFamily="18" charset="0"/>
              </a:rPr>
              <a:t>. </a:t>
            </a:r>
            <a:r>
              <a:rPr lang="ru-RU" sz="1000" dirty="0" err="1" smtClean="0">
                <a:latin typeface="Kz Times New Roman" pitchFamily="18" charset="0"/>
                <a:ea typeface="Kz Times New Roman" pitchFamily="18" charset="0"/>
                <a:cs typeface="Kz Times New Roman" pitchFamily="18" charset="0"/>
              </a:rPr>
              <a:t>Күнін</a:t>
            </a:r>
            <a:r>
              <a:rPr lang="ru-RU" sz="1000" dirty="0" smtClean="0">
                <a:latin typeface="Kz Times New Roman" pitchFamily="18" charset="0"/>
                <a:ea typeface="Kz Times New Roman" pitchFamily="18" charset="0"/>
                <a:cs typeface="Kz Times New Roman" pitchFamily="18" charset="0"/>
              </a:rPr>
              <a:t> </a:t>
            </a:r>
            <a:r>
              <a:rPr lang="ru-RU" sz="1000" dirty="0" err="1" smtClean="0">
                <a:latin typeface="Kz Times New Roman" pitchFamily="18" charset="0"/>
                <a:ea typeface="Kz Times New Roman" pitchFamily="18" charset="0"/>
                <a:cs typeface="Kz Times New Roman" pitchFamily="18" charset="0"/>
              </a:rPr>
              <a:t>көре</a:t>
            </a:r>
            <a:r>
              <a:rPr lang="ru-RU" sz="1000" dirty="0" smtClean="0">
                <a:latin typeface="Kz Times New Roman" pitchFamily="18" charset="0"/>
                <a:ea typeface="Kz Times New Roman" pitchFamily="18" charset="0"/>
                <a:cs typeface="Kz Times New Roman" pitchFamily="18" charset="0"/>
              </a:rPr>
              <a:t> </a:t>
            </a:r>
            <a:r>
              <a:rPr lang="ru-RU" sz="1000" dirty="0" err="1" smtClean="0">
                <a:latin typeface="Kz Times New Roman" pitchFamily="18" charset="0"/>
                <a:ea typeface="Kz Times New Roman" pitchFamily="18" charset="0"/>
                <a:cs typeface="Kz Times New Roman" pitchFamily="18" charset="0"/>
              </a:rPr>
              <a:t>алмаған</a:t>
            </a:r>
            <a:r>
              <a:rPr lang="ru-RU" sz="1000" dirty="0" smtClean="0">
                <a:latin typeface="Kz Times New Roman" pitchFamily="18" charset="0"/>
                <a:ea typeface="Kz Times New Roman" pitchFamily="18" charset="0"/>
                <a:cs typeface="Kz Times New Roman" pitchFamily="18" charset="0"/>
              </a:rPr>
              <a:t> </a:t>
            </a:r>
            <a:r>
              <a:rPr lang="ru-RU" sz="1000" dirty="0" err="1" smtClean="0">
                <a:latin typeface="Kz Times New Roman" pitchFamily="18" charset="0"/>
                <a:ea typeface="Kz Times New Roman" pitchFamily="18" charset="0"/>
                <a:cs typeface="Kz Times New Roman" pitchFamily="18" charset="0"/>
              </a:rPr>
              <a:t>адамдар</a:t>
            </a:r>
            <a:r>
              <a:rPr lang="ru-RU" sz="1000" dirty="0" smtClean="0">
                <a:latin typeface="Kz Times New Roman" pitchFamily="18" charset="0"/>
                <a:ea typeface="Kz Times New Roman" pitchFamily="18" charset="0"/>
                <a:cs typeface="Kz Times New Roman" pitchFamily="18" charset="0"/>
              </a:rPr>
              <a:t> </a:t>
            </a:r>
            <a:r>
              <a:rPr lang="ru-RU" sz="1000" dirty="0" err="1" smtClean="0">
                <a:latin typeface="Kz Times New Roman" pitchFamily="18" charset="0"/>
                <a:ea typeface="Kz Times New Roman" pitchFamily="18" charset="0"/>
                <a:cs typeface="Kz Times New Roman" pitchFamily="18" charset="0"/>
              </a:rPr>
              <a:t>қай</a:t>
            </a:r>
            <a:r>
              <a:rPr lang="ru-RU" sz="1000" dirty="0" smtClean="0">
                <a:latin typeface="Kz Times New Roman" pitchFamily="18" charset="0"/>
                <a:ea typeface="Kz Times New Roman" pitchFamily="18" charset="0"/>
                <a:cs typeface="Kz Times New Roman" pitchFamily="18" charset="0"/>
              </a:rPr>
              <a:t> </a:t>
            </a:r>
            <a:r>
              <a:rPr lang="ru-RU" sz="1000" dirty="0" err="1" smtClean="0">
                <a:latin typeface="Kz Times New Roman" pitchFamily="18" charset="0"/>
                <a:ea typeface="Kz Times New Roman" pitchFamily="18" charset="0"/>
                <a:cs typeface="Kz Times New Roman" pitchFamily="18" charset="0"/>
              </a:rPr>
              <a:t>жерде</a:t>
            </a:r>
            <a:r>
              <a:rPr lang="ru-RU" sz="1000" dirty="0" smtClean="0">
                <a:latin typeface="Kz Times New Roman" pitchFamily="18" charset="0"/>
                <a:ea typeface="Kz Times New Roman" pitchFamily="18" charset="0"/>
                <a:cs typeface="Kz Times New Roman" pitchFamily="18" charset="0"/>
              </a:rPr>
              <a:t> </a:t>
            </a:r>
            <a:r>
              <a:rPr lang="ru-RU" sz="1000" dirty="0" err="1" smtClean="0">
                <a:latin typeface="Kz Times New Roman" pitchFamily="18" charset="0"/>
                <a:ea typeface="Kz Times New Roman" pitchFamily="18" charset="0"/>
                <a:cs typeface="Kz Times New Roman" pitchFamily="18" charset="0"/>
              </a:rPr>
              <a:t>тамақ</a:t>
            </a:r>
            <a:r>
              <a:rPr lang="ru-RU" sz="1000" dirty="0" smtClean="0">
                <a:latin typeface="Kz Times New Roman" pitchFamily="18" charset="0"/>
                <a:ea typeface="Kz Times New Roman" pitchFamily="18" charset="0"/>
                <a:cs typeface="Kz Times New Roman" pitchFamily="18" charset="0"/>
              </a:rPr>
              <a:t> </a:t>
            </a:r>
            <a:r>
              <a:rPr lang="ru-RU" sz="1000" dirty="0" err="1" smtClean="0">
                <a:latin typeface="Kz Times New Roman" pitchFamily="18" charset="0"/>
                <a:ea typeface="Kz Times New Roman" pitchFamily="18" charset="0"/>
                <a:cs typeface="Kz Times New Roman" pitchFamily="18" charset="0"/>
              </a:rPr>
              <a:t>асырайтын</a:t>
            </a:r>
            <a:r>
              <a:rPr lang="ru-RU" sz="1000" dirty="0" smtClean="0">
                <a:latin typeface="Kz Times New Roman" pitchFamily="18" charset="0"/>
                <a:ea typeface="Kz Times New Roman" pitchFamily="18" charset="0"/>
                <a:cs typeface="Kz Times New Roman" pitchFamily="18" charset="0"/>
              </a:rPr>
              <a:t> </a:t>
            </a:r>
            <a:r>
              <a:rPr lang="ru-RU" sz="1000" dirty="0" err="1" smtClean="0">
                <a:latin typeface="Kz Times New Roman" pitchFamily="18" charset="0"/>
                <a:ea typeface="Kz Times New Roman" pitchFamily="18" charset="0"/>
                <a:cs typeface="Kz Times New Roman" pitchFamily="18" charset="0"/>
              </a:rPr>
              <a:t>мүмкіншілік</a:t>
            </a:r>
            <a:r>
              <a:rPr lang="ru-RU" sz="1000" dirty="0" smtClean="0">
                <a:latin typeface="Kz Times New Roman" pitchFamily="18" charset="0"/>
                <a:ea typeface="Kz Times New Roman" pitchFamily="18" charset="0"/>
                <a:cs typeface="Kz Times New Roman" pitchFamily="18" charset="0"/>
              </a:rPr>
              <a:t> </a:t>
            </a:r>
            <a:r>
              <a:rPr lang="ru-RU" sz="1000" dirty="0" err="1" smtClean="0">
                <a:latin typeface="Kz Times New Roman" pitchFamily="18" charset="0"/>
                <a:ea typeface="Kz Times New Roman" pitchFamily="18" charset="0"/>
                <a:cs typeface="Kz Times New Roman" pitchFamily="18" charset="0"/>
              </a:rPr>
              <a:t>болса</a:t>
            </a:r>
            <a:r>
              <a:rPr lang="ru-RU" sz="1000" dirty="0" smtClean="0">
                <a:latin typeface="Kz Times New Roman" pitchFamily="18" charset="0"/>
                <a:ea typeface="Kz Times New Roman" pitchFamily="18" charset="0"/>
                <a:cs typeface="Kz Times New Roman" pitchFamily="18" charset="0"/>
              </a:rPr>
              <a:t>, </a:t>
            </a:r>
            <a:r>
              <a:rPr lang="ru-RU" sz="1000" dirty="0" err="1" smtClean="0">
                <a:latin typeface="Kz Times New Roman" pitchFamily="18" charset="0"/>
                <a:ea typeface="Kz Times New Roman" pitchFamily="18" charset="0"/>
                <a:cs typeface="Kz Times New Roman" pitchFamily="18" charset="0"/>
              </a:rPr>
              <a:t>сол</a:t>
            </a:r>
            <a:r>
              <a:rPr lang="ru-RU" sz="1000" dirty="0" smtClean="0">
                <a:latin typeface="Kz Times New Roman" pitchFamily="18" charset="0"/>
                <a:ea typeface="Kz Times New Roman" pitchFamily="18" charset="0"/>
                <a:cs typeface="Kz Times New Roman" pitchFamily="18" charset="0"/>
              </a:rPr>
              <a:t> </a:t>
            </a:r>
            <a:r>
              <a:rPr lang="ru-RU" sz="1000" dirty="0" err="1" smtClean="0">
                <a:latin typeface="Kz Times New Roman" pitchFamily="18" charset="0"/>
                <a:ea typeface="Kz Times New Roman" pitchFamily="18" charset="0"/>
                <a:cs typeface="Kz Times New Roman" pitchFamily="18" charset="0"/>
              </a:rPr>
              <a:t>жаққа</a:t>
            </a:r>
            <a:r>
              <a:rPr lang="ru-RU" sz="1000" dirty="0" smtClean="0">
                <a:latin typeface="Kz Times New Roman" pitchFamily="18" charset="0"/>
                <a:ea typeface="Kz Times New Roman" pitchFamily="18" charset="0"/>
                <a:cs typeface="Kz Times New Roman" pitchFamily="18" charset="0"/>
              </a:rPr>
              <a:t> </a:t>
            </a:r>
            <a:r>
              <a:rPr lang="ru-RU" sz="1000" dirty="0" err="1" smtClean="0">
                <a:latin typeface="Kz Times New Roman" pitchFamily="18" charset="0"/>
                <a:ea typeface="Kz Times New Roman" pitchFamily="18" charset="0"/>
                <a:cs typeface="Kz Times New Roman" pitchFamily="18" charset="0"/>
              </a:rPr>
              <a:t>қарай</a:t>
            </a:r>
            <a:r>
              <a:rPr lang="ru-RU" sz="1000" dirty="0" smtClean="0">
                <a:latin typeface="Kz Times New Roman" pitchFamily="18" charset="0"/>
                <a:ea typeface="Kz Times New Roman" pitchFamily="18" charset="0"/>
                <a:cs typeface="Kz Times New Roman" pitchFamily="18" charset="0"/>
              </a:rPr>
              <a:t> </a:t>
            </a:r>
            <a:r>
              <a:rPr lang="ru-RU" sz="1000" dirty="0" err="1" smtClean="0">
                <a:latin typeface="Kz Times New Roman" pitchFamily="18" charset="0"/>
                <a:ea typeface="Kz Times New Roman" pitchFamily="18" charset="0"/>
                <a:cs typeface="Kz Times New Roman" pitchFamily="18" charset="0"/>
              </a:rPr>
              <a:t>елінен</a:t>
            </a:r>
            <a:r>
              <a:rPr lang="ru-RU" sz="1000" dirty="0" smtClean="0">
                <a:latin typeface="Kz Times New Roman" pitchFamily="18" charset="0"/>
                <a:ea typeface="Kz Times New Roman" pitchFamily="18" charset="0"/>
                <a:cs typeface="Kz Times New Roman" pitchFamily="18" charset="0"/>
              </a:rPr>
              <a:t> </a:t>
            </a:r>
            <a:r>
              <a:rPr lang="ru-RU" sz="1000" dirty="0" err="1" smtClean="0">
                <a:latin typeface="Kz Times New Roman" pitchFamily="18" charset="0"/>
                <a:ea typeface="Kz Times New Roman" pitchFamily="18" charset="0"/>
                <a:cs typeface="Kz Times New Roman" pitchFamily="18" charset="0"/>
              </a:rPr>
              <a:t>безіп</a:t>
            </a:r>
            <a:r>
              <a:rPr lang="ru-RU" sz="1000" dirty="0" smtClean="0">
                <a:latin typeface="Kz Times New Roman" pitchFamily="18" charset="0"/>
                <a:ea typeface="Kz Times New Roman" pitchFamily="18" charset="0"/>
                <a:cs typeface="Kz Times New Roman" pitchFamily="18" charset="0"/>
              </a:rPr>
              <a:t> </a:t>
            </a:r>
            <a:r>
              <a:rPr lang="ru-RU" sz="1000" dirty="0" err="1" smtClean="0">
                <a:latin typeface="Kz Times New Roman" pitchFamily="18" charset="0"/>
                <a:ea typeface="Kz Times New Roman" pitchFamily="18" charset="0"/>
                <a:cs typeface="Kz Times New Roman" pitchFamily="18" charset="0"/>
              </a:rPr>
              <a:t>ауып</a:t>
            </a:r>
            <a:r>
              <a:rPr lang="ru-RU" sz="1000" dirty="0" smtClean="0">
                <a:latin typeface="Kz Times New Roman" pitchFamily="18" charset="0"/>
                <a:ea typeface="Kz Times New Roman" pitchFamily="18" charset="0"/>
                <a:cs typeface="Kz Times New Roman" pitchFamily="18" charset="0"/>
              </a:rPr>
              <a:t> </a:t>
            </a:r>
            <a:r>
              <a:rPr lang="ru-RU" sz="1000" dirty="0" err="1" smtClean="0">
                <a:latin typeface="Kz Times New Roman" pitchFamily="18" charset="0"/>
                <a:ea typeface="Kz Times New Roman" pitchFamily="18" charset="0"/>
                <a:cs typeface="Kz Times New Roman" pitchFamily="18" charset="0"/>
              </a:rPr>
              <a:t>кеткен</a:t>
            </a:r>
            <a:r>
              <a:rPr lang="ru-RU" sz="1000" dirty="0" smtClean="0">
                <a:latin typeface="Kz Times New Roman" pitchFamily="18" charset="0"/>
                <a:ea typeface="Kz Times New Roman" pitchFamily="18" charset="0"/>
                <a:cs typeface="Kz Times New Roman" pitchFamily="18" charset="0"/>
              </a:rPr>
              <a:t>.</a:t>
            </a:r>
          </a:p>
          <a:p>
            <a:pPr>
              <a:buNone/>
            </a:pPr>
            <a:r>
              <a:rPr lang="kk-KZ" sz="1000" dirty="0" smtClean="0">
                <a:latin typeface="Kz Times New Roman" pitchFamily="18" charset="0"/>
                <a:ea typeface="Kz Times New Roman" pitchFamily="18" charset="0"/>
                <a:cs typeface="Kz Times New Roman" pitchFamily="18" charset="0"/>
              </a:rPr>
              <a:t>Жалбыр ауылының солтүстігінде «Жал» атты биік төбе, ал оңтүстігінде  «Тастақ» атты төбе бар. Бұл екі төбенің етегінен төбесіне дейін қалың ағаш өскен. Тастақтың төбесіне «Бұланды»орман шаруашылығы өртті байқау үшін биік мінбе орнатқан.</a:t>
            </a:r>
            <a:endParaRPr lang="ru-RU" sz="1000" dirty="0" smtClean="0">
              <a:latin typeface="Kz Times New Roman" pitchFamily="18" charset="0"/>
              <a:ea typeface="Kz Times New Roman" pitchFamily="18" charset="0"/>
              <a:cs typeface="Kz Times New Roman" pitchFamily="18" charset="0"/>
            </a:endParaRPr>
          </a:p>
          <a:p>
            <a:pPr>
              <a:buNone/>
            </a:pPr>
            <a:r>
              <a:rPr lang="kk-KZ" sz="1000" dirty="0" smtClean="0">
                <a:latin typeface="Kz Times New Roman" pitchFamily="18" charset="0"/>
                <a:ea typeface="Kz Times New Roman" pitchFamily="18" charset="0"/>
                <a:cs typeface="Kz Times New Roman" pitchFamily="18" charset="0"/>
              </a:rPr>
              <a:t>Жалбыр ауылының маңайын қоршаған қарағай, қайың, терегі араласқан ну ормандардың  жеке –жеке аттары да бар. Олар: «Аю жатқан», «Түйе сойған», «Аққу», үлкен және кіші «Бай қонған», «Көбен жоғалған», «Күміске құда түскен», «Ұзын қарағай», «тайғара шоғы», «Інді апан» - деп аталады</a:t>
            </a:r>
            <a:r>
              <a:rPr lang="kk-KZ" sz="1000" dirty="0" smtClean="0">
                <a:latin typeface="Kz Times New Roman" pitchFamily="18" charset="0"/>
                <a:ea typeface="Kz Times New Roman" pitchFamily="18" charset="0"/>
                <a:cs typeface="Kz Times New Roman" pitchFamily="18" charset="0"/>
              </a:rPr>
              <a:t>.</a:t>
            </a:r>
          </a:p>
          <a:p>
            <a:pPr algn="r">
              <a:buNone/>
            </a:pPr>
            <a:r>
              <a:rPr lang="kk-KZ" sz="1000" b="1" dirty="0" smtClean="0">
                <a:latin typeface="Kz Times New Roman" pitchFamily="18" charset="0"/>
                <a:ea typeface="Kz Times New Roman" pitchFamily="18" charset="0"/>
                <a:cs typeface="Kz Times New Roman" pitchFamily="18" charset="0"/>
              </a:rPr>
              <a:t>“Жас ұлан”БҰ </a:t>
            </a:r>
            <a:r>
              <a:rPr lang="kk-KZ" sz="1000" dirty="0" smtClean="0">
                <a:latin typeface="Kz Times New Roman" pitchFamily="18" charset="0"/>
                <a:ea typeface="Kz Times New Roman" pitchFamily="18" charset="0"/>
                <a:cs typeface="Kz Times New Roman" pitchFamily="18" charset="0"/>
              </a:rPr>
              <a:t>Сей тжанов Жандос 9 сынып</a:t>
            </a:r>
            <a:endParaRPr lang="ru-RU" sz="1000" dirty="0" smtClean="0">
              <a:latin typeface="Kz Times New Roman" pitchFamily="18" charset="0"/>
              <a:ea typeface="Kz Times New Roman" pitchFamily="18" charset="0"/>
              <a:cs typeface="Kz Times New Roman" pitchFamily="18" charset="0"/>
            </a:endParaRPr>
          </a:p>
          <a:p>
            <a:endParaRPr lang="ru-RU" sz="1100"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вал 2"/>
          <p:cNvSpPr/>
          <p:nvPr/>
        </p:nvSpPr>
        <p:spPr>
          <a:xfrm>
            <a:off x="5867400" y="7924800"/>
            <a:ext cx="304800"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smtClean="0"/>
              <a:t>4</a:t>
            </a:r>
            <a:endParaRPr lang="ru-RU" dirty="0"/>
          </a:p>
        </p:txBody>
      </p:sp>
      <p:grpSp>
        <p:nvGrpSpPr>
          <p:cNvPr id="4" name="Group 2"/>
          <p:cNvGrpSpPr>
            <a:grpSpLocks/>
          </p:cNvGrpSpPr>
          <p:nvPr/>
        </p:nvGrpSpPr>
        <p:grpSpPr bwMode="auto">
          <a:xfrm>
            <a:off x="0" y="0"/>
            <a:ext cx="6572250" cy="8763000"/>
            <a:chOff x="261" y="234"/>
            <a:chExt cx="10889" cy="15135"/>
          </a:xfrm>
        </p:grpSpPr>
        <p:pic>
          <p:nvPicPr>
            <p:cNvPr id="5" name="Picture 3" descr="j0105250"/>
            <p:cNvPicPr preferRelativeResize="0">
              <a:picLocks noChangeArrowheads="1" noChangeShapeType="1"/>
            </p:cNvPicPr>
            <p:nvPr/>
          </p:nvPicPr>
          <p:blipFill>
            <a:blip r:embed="rId2"/>
            <a:srcRect/>
            <a:stretch>
              <a:fillRect/>
            </a:stretch>
          </p:blipFill>
          <p:spPr bwMode="auto">
            <a:xfrm>
              <a:off x="743" y="234"/>
              <a:ext cx="10334" cy="732"/>
            </a:xfrm>
            <a:prstGeom prst="rect">
              <a:avLst/>
            </a:prstGeom>
            <a:noFill/>
            <a:ln w="9525" algn="in">
              <a:noFill/>
              <a:miter lim="800000"/>
              <a:headEnd/>
              <a:tailEnd/>
            </a:ln>
            <a:effectLst>
              <a:outerShdw dist="107763" dir="13500000" algn="ctr" rotWithShape="0">
                <a:srgbClr val="CCCCCC">
                  <a:alpha val="50000"/>
                </a:srgbClr>
              </a:outerShdw>
            </a:effectLst>
          </p:spPr>
        </p:pic>
        <p:pic>
          <p:nvPicPr>
            <p:cNvPr id="6" name="Picture 4" descr="j0105250"/>
            <p:cNvPicPr preferRelativeResize="0">
              <a:picLocks noChangeArrowheads="1" noChangeShapeType="1"/>
            </p:cNvPicPr>
            <p:nvPr/>
          </p:nvPicPr>
          <p:blipFill>
            <a:blip r:embed="rId2"/>
            <a:srcRect/>
            <a:stretch>
              <a:fillRect/>
            </a:stretch>
          </p:blipFill>
          <p:spPr bwMode="auto">
            <a:xfrm>
              <a:off x="688" y="14637"/>
              <a:ext cx="10334" cy="732"/>
            </a:xfrm>
            <a:prstGeom prst="rect">
              <a:avLst/>
            </a:prstGeom>
            <a:noFill/>
            <a:ln w="9525" algn="in">
              <a:noFill/>
              <a:miter lim="800000"/>
              <a:headEnd/>
              <a:tailEnd/>
            </a:ln>
            <a:effectLst>
              <a:outerShdw dist="107763" dir="13500000" algn="ctr" rotWithShape="0">
                <a:srgbClr val="CCCCCC">
                  <a:alpha val="50000"/>
                </a:srgbClr>
              </a:outerShdw>
            </a:effectLst>
          </p:spPr>
        </p:pic>
        <p:pic>
          <p:nvPicPr>
            <p:cNvPr id="7" name="Picture 5" descr="j0105250"/>
            <p:cNvPicPr preferRelativeResize="0">
              <a:picLocks noChangeArrowheads="1" noChangeShapeType="1"/>
            </p:cNvPicPr>
            <p:nvPr/>
          </p:nvPicPr>
          <p:blipFill>
            <a:blip r:embed="rId2"/>
            <a:srcRect/>
            <a:stretch>
              <a:fillRect/>
            </a:stretch>
          </p:blipFill>
          <p:spPr bwMode="auto">
            <a:xfrm rot="5400000">
              <a:off x="-4540" y="5501"/>
              <a:ext cx="10334" cy="732"/>
            </a:xfrm>
            <a:prstGeom prst="rect">
              <a:avLst/>
            </a:prstGeom>
            <a:noFill/>
            <a:ln w="9525" algn="in">
              <a:noFill/>
              <a:miter lim="800000"/>
              <a:headEnd/>
              <a:tailEnd/>
            </a:ln>
            <a:effectLst>
              <a:outerShdw dist="107763" dir="13500000" algn="ctr" rotWithShape="0">
                <a:srgbClr val="CCCCCC">
                  <a:alpha val="50000"/>
                </a:srgbClr>
              </a:outerShdw>
            </a:effectLst>
          </p:spPr>
        </p:pic>
        <p:pic>
          <p:nvPicPr>
            <p:cNvPr id="8" name="Picture 6" descr="j0105250"/>
            <p:cNvPicPr preferRelativeResize="0">
              <a:picLocks noChangeArrowheads="1" noChangeShapeType="1"/>
            </p:cNvPicPr>
            <p:nvPr/>
          </p:nvPicPr>
          <p:blipFill>
            <a:blip r:embed="rId2"/>
            <a:srcRect/>
            <a:stretch>
              <a:fillRect/>
            </a:stretch>
          </p:blipFill>
          <p:spPr bwMode="auto">
            <a:xfrm rot="5400000">
              <a:off x="5617" y="6731"/>
              <a:ext cx="10334" cy="732"/>
            </a:xfrm>
            <a:prstGeom prst="rect">
              <a:avLst/>
            </a:prstGeom>
            <a:noFill/>
            <a:ln w="9525" algn="in">
              <a:noFill/>
              <a:miter lim="800000"/>
              <a:headEnd/>
              <a:tailEnd/>
            </a:ln>
            <a:effectLst>
              <a:outerShdw dist="107763" dir="13500000" algn="ctr" rotWithShape="0">
                <a:srgbClr val="CCCCCC">
                  <a:alpha val="50000"/>
                </a:srgbClr>
              </a:outerShdw>
            </a:effectLst>
          </p:spPr>
        </p:pic>
      </p:grpSp>
      <p:pic>
        <p:nvPicPr>
          <p:cNvPr id="10" name="Рисунок 9" descr="C:\Users\Аигерим\Desktop\фото библиотека\20161129_130029.jpg"/>
          <p:cNvPicPr/>
          <p:nvPr/>
        </p:nvPicPr>
        <p:blipFill>
          <a:blip r:embed="rId3" cstate="print"/>
          <a:srcRect/>
          <a:stretch>
            <a:fillRect/>
          </a:stretch>
        </p:blipFill>
        <p:spPr bwMode="auto">
          <a:xfrm>
            <a:off x="457200" y="5105400"/>
            <a:ext cx="2133600" cy="1600200"/>
          </a:xfrm>
          <a:prstGeom prst="rect">
            <a:avLst/>
          </a:prstGeom>
          <a:noFill/>
          <a:ln w="9525">
            <a:noFill/>
            <a:miter lim="800000"/>
            <a:headEnd/>
            <a:tailEnd/>
          </a:ln>
        </p:spPr>
      </p:pic>
      <p:pic>
        <p:nvPicPr>
          <p:cNvPr id="12" name="Рисунок 11" descr="C:\Users\Аигерим\AppData\Local\Microsoft\Windows\Temporary Internet Files\Content.Word\IMG-20171211-WA0038.jpg"/>
          <p:cNvPicPr/>
          <p:nvPr/>
        </p:nvPicPr>
        <p:blipFill>
          <a:blip r:embed="rId4" cstate="print"/>
          <a:srcRect/>
          <a:stretch>
            <a:fillRect/>
          </a:stretch>
        </p:blipFill>
        <p:spPr bwMode="auto">
          <a:xfrm>
            <a:off x="1600200" y="6781800"/>
            <a:ext cx="990600" cy="1752600"/>
          </a:xfrm>
          <a:prstGeom prst="rect">
            <a:avLst/>
          </a:prstGeom>
          <a:noFill/>
          <a:ln w="9525">
            <a:noFill/>
            <a:miter lim="800000"/>
            <a:headEnd/>
            <a:tailEnd/>
          </a:ln>
        </p:spPr>
      </p:pic>
      <p:sp>
        <p:nvSpPr>
          <p:cNvPr id="29" name="Подзаголовок 28"/>
          <p:cNvSpPr>
            <a:spLocks noGrp="1"/>
          </p:cNvSpPr>
          <p:nvPr>
            <p:ph type="subTitle" idx="1"/>
          </p:nvPr>
        </p:nvSpPr>
        <p:spPr>
          <a:xfrm>
            <a:off x="2438400" y="1066800"/>
            <a:ext cx="3810000" cy="2057400"/>
          </a:xfrm>
        </p:spPr>
        <p:txBody>
          <a:bodyPr>
            <a:noAutofit/>
          </a:bodyPr>
          <a:lstStyle/>
          <a:p>
            <a:pPr algn="l"/>
            <a:r>
              <a:rPr lang="ru-RU" sz="1200" dirty="0" err="1" smtClean="0">
                <a:latin typeface="Kz Times New Roman" pitchFamily="18" charset="0"/>
                <a:ea typeface="Kz Times New Roman" pitchFamily="18" charset="0"/>
                <a:cs typeface="Kz Times New Roman" pitchFamily="18" charset="0"/>
              </a:rPr>
              <a:t>Жасыл</a:t>
            </a:r>
            <a:r>
              <a:rPr lang="ru-RU" sz="1200" dirty="0" smtClean="0">
                <a:latin typeface="Kz Times New Roman" pitchFamily="18" charset="0"/>
                <a:ea typeface="Kz Times New Roman" pitchFamily="18" charset="0"/>
                <a:cs typeface="Kz Times New Roman" pitchFamily="18" charset="0"/>
              </a:rPr>
              <a:t> </a:t>
            </a:r>
            <a:r>
              <a:rPr lang="ru-RU" sz="1200" dirty="0" err="1" smtClean="0">
                <a:latin typeface="Kz Times New Roman" pitchFamily="18" charset="0"/>
                <a:ea typeface="Kz Times New Roman" pitchFamily="18" charset="0"/>
                <a:cs typeface="Kz Times New Roman" pitchFamily="18" charset="0"/>
              </a:rPr>
              <a:t>ауылының</a:t>
            </a:r>
            <a:r>
              <a:rPr lang="ru-RU" sz="1200" dirty="0" smtClean="0">
                <a:latin typeface="Kz Times New Roman" pitchFamily="18" charset="0"/>
                <a:ea typeface="Kz Times New Roman" pitchFamily="18" charset="0"/>
                <a:cs typeface="Kz Times New Roman" pitchFamily="18" charset="0"/>
              </a:rPr>
              <a:t> </a:t>
            </a:r>
            <a:r>
              <a:rPr lang="ru-RU" sz="1200" dirty="0" err="1" smtClean="0">
                <a:latin typeface="Kz Times New Roman" pitchFamily="18" charset="0"/>
                <a:ea typeface="Kz Times New Roman" pitchFamily="18" charset="0"/>
                <a:cs typeface="Kz Times New Roman" pitchFamily="18" charset="0"/>
              </a:rPr>
              <a:t>негізгі</a:t>
            </a:r>
            <a:r>
              <a:rPr lang="ru-RU" sz="1200" dirty="0" smtClean="0">
                <a:latin typeface="Kz Times New Roman" pitchFamily="18" charset="0"/>
                <a:ea typeface="Kz Times New Roman" pitchFamily="18" charset="0"/>
                <a:cs typeface="Kz Times New Roman" pitchFamily="18" charset="0"/>
              </a:rPr>
              <a:t> </a:t>
            </a:r>
            <a:r>
              <a:rPr lang="ru-RU" sz="1200" dirty="0" err="1" smtClean="0">
                <a:latin typeface="Kz Times New Roman" pitchFamily="18" charset="0"/>
                <a:ea typeface="Kz Times New Roman" pitchFamily="18" charset="0"/>
                <a:cs typeface="Kz Times New Roman" pitchFamily="18" charset="0"/>
              </a:rPr>
              <a:t>мектебінде</a:t>
            </a:r>
            <a:r>
              <a:rPr lang="ru-RU" sz="1200" dirty="0" smtClean="0">
                <a:latin typeface="Kz Times New Roman" pitchFamily="18" charset="0"/>
                <a:ea typeface="Kz Times New Roman" pitchFamily="18" charset="0"/>
                <a:cs typeface="Kz Times New Roman" pitchFamily="18" charset="0"/>
              </a:rPr>
              <a:t> «</a:t>
            </a:r>
            <a:r>
              <a:rPr lang="ru-RU" sz="1200" dirty="0" err="1" smtClean="0">
                <a:latin typeface="Kz Times New Roman" pitchFamily="18" charset="0"/>
                <a:ea typeface="Kz Times New Roman" pitchFamily="18" charset="0"/>
                <a:cs typeface="Kz Times New Roman" pitchFamily="18" charset="0"/>
              </a:rPr>
              <a:t>Нұрсұлтан-ел</a:t>
            </a:r>
            <a:r>
              <a:rPr lang="ru-RU" sz="1200" dirty="0" smtClean="0">
                <a:latin typeface="Kz Times New Roman" pitchFamily="18" charset="0"/>
                <a:ea typeface="Kz Times New Roman" pitchFamily="18" charset="0"/>
                <a:cs typeface="Kz Times New Roman" pitchFamily="18" charset="0"/>
              </a:rPr>
              <a:t> </a:t>
            </a:r>
            <a:r>
              <a:rPr lang="ru-RU" sz="1200" dirty="0" err="1" smtClean="0">
                <a:latin typeface="Kz Times New Roman" pitchFamily="18" charset="0"/>
                <a:ea typeface="Kz Times New Roman" pitchFamily="18" charset="0"/>
                <a:cs typeface="Kz Times New Roman" pitchFamily="18" charset="0"/>
              </a:rPr>
              <a:t>тірегі</a:t>
            </a:r>
            <a:r>
              <a:rPr lang="ru-RU" sz="1200" dirty="0" smtClean="0">
                <a:latin typeface="Kz Times New Roman" pitchFamily="18" charset="0"/>
                <a:ea typeface="Kz Times New Roman" pitchFamily="18" charset="0"/>
                <a:cs typeface="Kz Times New Roman" pitchFamily="18" charset="0"/>
              </a:rPr>
              <a:t>, ел </a:t>
            </a:r>
            <a:r>
              <a:rPr lang="ru-RU" sz="1200" dirty="0" err="1" smtClean="0">
                <a:latin typeface="Kz Times New Roman" pitchFamily="18" charset="0"/>
                <a:ea typeface="Kz Times New Roman" pitchFamily="18" charset="0"/>
                <a:cs typeface="Kz Times New Roman" pitchFamily="18" charset="0"/>
              </a:rPr>
              <a:t>намысы</a:t>
            </a:r>
            <a:r>
              <a:rPr lang="ru-RU" sz="1200" dirty="0" smtClean="0">
                <a:latin typeface="Kz Times New Roman" pitchFamily="18" charset="0"/>
                <a:ea typeface="Kz Times New Roman" pitchFamily="18" charset="0"/>
                <a:cs typeface="Kz Times New Roman" pitchFamily="18" charset="0"/>
              </a:rPr>
              <a:t>» </a:t>
            </a:r>
            <a:r>
              <a:rPr lang="ru-RU" sz="1200" dirty="0" err="1" smtClean="0">
                <a:latin typeface="Kz Times New Roman" pitchFamily="18" charset="0"/>
                <a:ea typeface="Kz Times New Roman" pitchFamily="18" charset="0"/>
                <a:cs typeface="Kz Times New Roman" pitchFamily="18" charset="0"/>
              </a:rPr>
              <a:t>атты</a:t>
            </a:r>
            <a:r>
              <a:rPr lang="ru-RU" sz="1200" dirty="0" smtClean="0">
                <a:latin typeface="Kz Times New Roman" pitchFamily="18" charset="0"/>
                <a:ea typeface="Kz Times New Roman" pitchFamily="18" charset="0"/>
                <a:cs typeface="Kz Times New Roman" pitchFamily="18" charset="0"/>
              </a:rPr>
              <a:t> </a:t>
            </a:r>
            <a:r>
              <a:rPr lang="ru-RU" sz="1200" dirty="0" err="1" smtClean="0">
                <a:latin typeface="Kz Times New Roman" pitchFamily="18" charset="0"/>
                <a:ea typeface="Kz Times New Roman" pitchFamily="18" charset="0"/>
                <a:cs typeface="Kz Times New Roman" pitchFamily="18" charset="0"/>
              </a:rPr>
              <a:t>Тұңғыш</a:t>
            </a:r>
            <a:r>
              <a:rPr lang="ru-RU" sz="1200" dirty="0" smtClean="0">
                <a:latin typeface="Kz Times New Roman" pitchFamily="18" charset="0"/>
                <a:ea typeface="Kz Times New Roman" pitchFamily="18" charset="0"/>
                <a:cs typeface="Kz Times New Roman" pitchFamily="18" charset="0"/>
              </a:rPr>
              <a:t> Президент </a:t>
            </a:r>
            <a:r>
              <a:rPr lang="ru-RU" sz="1200" dirty="0" err="1" smtClean="0">
                <a:latin typeface="Kz Times New Roman" pitchFamily="18" charset="0"/>
                <a:ea typeface="Kz Times New Roman" pitchFamily="18" charset="0"/>
                <a:cs typeface="Kz Times New Roman" pitchFamily="18" charset="0"/>
              </a:rPr>
              <a:t>күніне</a:t>
            </a:r>
            <a:r>
              <a:rPr lang="ru-RU" sz="1200" dirty="0" smtClean="0">
                <a:latin typeface="Kz Times New Roman" pitchFamily="18" charset="0"/>
                <a:ea typeface="Kz Times New Roman" pitchFamily="18" charset="0"/>
                <a:cs typeface="Kz Times New Roman" pitchFamily="18" charset="0"/>
              </a:rPr>
              <a:t> </a:t>
            </a:r>
            <a:r>
              <a:rPr lang="ru-RU" sz="1200" dirty="0" err="1" smtClean="0">
                <a:latin typeface="Kz Times New Roman" pitchFamily="18" charset="0"/>
                <a:ea typeface="Kz Times New Roman" pitchFamily="18" charset="0"/>
                <a:cs typeface="Kz Times New Roman" pitchFamily="18" charset="0"/>
              </a:rPr>
              <a:t>арналғансалтанатты</a:t>
            </a:r>
            <a:r>
              <a:rPr lang="ru-RU" sz="1200" dirty="0" smtClean="0">
                <a:latin typeface="Kz Times New Roman" pitchFamily="18" charset="0"/>
                <a:ea typeface="Kz Times New Roman" pitchFamily="18" charset="0"/>
                <a:cs typeface="Kz Times New Roman" pitchFamily="18" charset="0"/>
              </a:rPr>
              <a:t> </a:t>
            </a:r>
            <a:r>
              <a:rPr lang="ru-RU" sz="1200" dirty="0" err="1" smtClean="0">
                <a:latin typeface="Kz Times New Roman" pitchFamily="18" charset="0"/>
                <a:ea typeface="Kz Times New Roman" pitchFamily="18" charset="0"/>
                <a:cs typeface="Kz Times New Roman" pitchFamily="18" charset="0"/>
              </a:rPr>
              <a:t>жиын</a:t>
            </a:r>
            <a:r>
              <a:rPr lang="ru-RU" sz="1200" dirty="0" smtClean="0">
                <a:latin typeface="Kz Times New Roman" pitchFamily="18" charset="0"/>
                <a:ea typeface="Kz Times New Roman" pitchFamily="18" charset="0"/>
                <a:cs typeface="Kz Times New Roman" pitchFamily="18" charset="0"/>
              </a:rPr>
              <a:t> </a:t>
            </a:r>
            <a:r>
              <a:rPr lang="ru-RU" sz="1200" dirty="0" err="1" smtClean="0">
                <a:latin typeface="Kz Times New Roman" pitchFamily="18" charset="0"/>
                <a:ea typeface="Kz Times New Roman" pitchFamily="18" charset="0"/>
                <a:cs typeface="Kz Times New Roman" pitchFamily="18" charset="0"/>
              </a:rPr>
              <a:t>өтті</a:t>
            </a:r>
            <a:r>
              <a:rPr lang="ru-RU" sz="1200" dirty="0" smtClean="0">
                <a:latin typeface="Kz Times New Roman" pitchFamily="18" charset="0"/>
                <a:ea typeface="Kz Times New Roman" pitchFamily="18" charset="0"/>
                <a:cs typeface="Kz Times New Roman" pitchFamily="18" charset="0"/>
              </a:rPr>
              <a:t>. </a:t>
            </a:r>
            <a:r>
              <a:rPr lang="ru-RU" sz="1200" dirty="0" err="1" smtClean="0">
                <a:latin typeface="Kz Times New Roman" pitchFamily="18" charset="0"/>
                <a:ea typeface="Kz Times New Roman" pitchFamily="18" charset="0"/>
                <a:cs typeface="Kz Times New Roman" pitchFamily="18" charset="0"/>
              </a:rPr>
              <a:t>Жиында</a:t>
            </a:r>
            <a:r>
              <a:rPr lang="ru-RU" sz="1200" dirty="0" smtClean="0">
                <a:latin typeface="Kz Times New Roman" pitchFamily="18" charset="0"/>
                <a:ea typeface="Kz Times New Roman" pitchFamily="18" charset="0"/>
                <a:cs typeface="Kz Times New Roman" pitchFamily="18" charset="0"/>
              </a:rPr>
              <a:t> </a:t>
            </a:r>
            <a:r>
              <a:rPr lang="ru-RU" sz="1200" dirty="0" err="1" smtClean="0">
                <a:latin typeface="Kz Times New Roman" pitchFamily="18" charset="0"/>
                <a:ea typeface="Kz Times New Roman" pitchFamily="18" charset="0"/>
                <a:cs typeface="Kz Times New Roman" pitchFamily="18" charset="0"/>
              </a:rPr>
              <a:t>оқушылар</a:t>
            </a:r>
            <a:r>
              <a:rPr lang="ru-RU" sz="1200" dirty="0" smtClean="0">
                <a:latin typeface="Kz Times New Roman" pitchFamily="18" charset="0"/>
                <a:ea typeface="Kz Times New Roman" pitchFamily="18" charset="0"/>
                <a:cs typeface="Kz Times New Roman" pitchFamily="18" charset="0"/>
              </a:rPr>
              <a:t> </a:t>
            </a:r>
            <a:r>
              <a:rPr lang="ru-RU" sz="1200" dirty="0" err="1" smtClean="0">
                <a:latin typeface="Kz Times New Roman" pitchFamily="18" charset="0"/>
                <a:ea typeface="Kz Times New Roman" pitchFamily="18" charset="0"/>
                <a:cs typeface="Kz Times New Roman" pitchFamily="18" charset="0"/>
              </a:rPr>
              <a:t>белсене</a:t>
            </a:r>
            <a:r>
              <a:rPr lang="ru-RU" sz="1200" dirty="0" smtClean="0">
                <a:latin typeface="Kz Times New Roman" pitchFamily="18" charset="0"/>
                <a:ea typeface="Kz Times New Roman" pitchFamily="18" charset="0"/>
                <a:cs typeface="Kz Times New Roman" pitchFamily="18" charset="0"/>
              </a:rPr>
              <a:t> </a:t>
            </a:r>
            <a:r>
              <a:rPr lang="ru-RU" sz="1200" dirty="0" err="1" smtClean="0">
                <a:latin typeface="Kz Times New Roman" pitchFamily="18" charset="0"/>
                <a:ea typeface="Kz Times New Roman" pitchFamily="18" charset="0"/>
                <a:cs typeface="Kz Times New Roman" pitchFamily="18" charset="0"/>
              </a:rPr>
              <a:t>қатысып</a:t>
            </a:r>
            <a:r>
              <a:rPr lang="ru-RU" sz="1200" dirty="0" smtClean="0">
                <a:latin typeface="Kz Times New Roman" pitchFamily="18" charset="0"/>
                <a:ea typeface="Kz Times New Roman" pitchFamily="18" charset="0"/>
                <a:cs typeface="Kz Times New Roman" pitchFamily="18" charset="0"/>
              </a:rPr>
              <a:t> </a:t>
            </a:r>
            <a:r>
              <a:rPr lang="ru-RU" sz="1200" dirty="0" err="1" smtClean="0">
                <a:latin typeface="Kz Times New Roman" pitchFamily="18" charset="0"/>
                <a:ea typeface="Kz Times New Roman" pitchFamily="18" charset="0"/>
                <a:cs typeface="Kz Times New Roman" pitchFamily="18" charset="0"/>
              </a:rPr>
              <a:t>патриоттық</a:t>
            </a:r>
            <a:r>
              <a:rPr lang="ru-RU" sz="1200" dirty="0" smtClean="0">
                <a:latin typeface="Kz Times New Roman" pitchFamily="18" charset="0"/>
                <a:ea typeface="Kz Times New Roman" pitchFamily="18" charset="0"/>
                <a:cs typeface="Kz Times New Roman" pitchFamily="18" charset="0"/>
              </a:rPr>
              <a:t> </a:t>
            </a:r>
            <a:r>
              <a:rPr lang="ru-RU" sz="1200" dirty="0" err="1" smtClean="0">
                <a:latin typeface="Kz Times New Roman" pitchFamily="18" charset="0"/>
                <a:ea typeface="Kz Times New Roman" pitchFamily="18" charset="0"/>
                <a:cs typeface="Kz Times New Roman" pitchFamily="18" charset="0"/>
              </a:rPr>
              <a:t>әндер</a:t>
            </a:r>
            <a:r>
              <a:rPr lang="ru-RU" sz="1200" dirty="0" smtClean="0">
                <a:latin typeface="Kz Times New Roman" pitchFamily="18" charset="0"/>
                <a:ea typeface="Kz Times New Roman" pitchFamily="18" charset="0"/>
                <a:cs typeface="Kz Times New Roman" pitchFamily="18" charset="0"/>
              </a:rPr>
              <a:t>, хор, </a:t>
            </a:r>
            <a:r>
              <a:rPr lang="ru-RU" sz="1200" dirty="0" err="1" smtClean="0">
                <a:latin typeface="Kz Times New Roman" pitchFamily="18" charset="0"/>
                <a:ea typeface="Kz Times New Roman" pitchFamily="18" charset="0"/>
                <a:cs typeface="Kz Times New Roman" pitchFamily="18" charset="0"/>
              </a:rPr>
              <a:t>әдеби</a:t>
            </a:r>
            <a:r>
              <a:rPr lang="ru-RU" sz="1200" dirty="0" smtClean="0">
                <a:latin typeface="Kz Times New Roman" pitchFamily="18" charset="0"/>
                <a:ea typeface="Kz Times New Roman" pitchFamily="18" charset="0"/>
                <a:cs typeface="Kz Times New Roman" pitchFamily="18" charset="0"/>
              </a:rPr>
              <a:t> монтаж </a:t>
            </a:r>
            <a:r>
              <a:rPr lang="ru-RU" sz="1200" dirty="0" err="1" smtClean="0">
                <a:latin typeface="Kz Times New Roman" pitchFamily="18" charset="0"/>
                <a:ea typeface="Kz Times New Roman" pitchFamily="18" charset="0"/>
                <a:cs typeface="Kz Times New Roman" pitchFamily="18" charset="0"/>
              </a:rPr>
              <a:t>оқылды</a:t>
            </a:r>
            <a:r>
              <a:rPr lang="ru-RU" sz="1200" dirty="0" smtClean="0">
                <a:latin typeface="Kz Times New Roman" pitchFamily="18" charset="0"/>
                <a:ea typeface="Kz Times New Roman" pitchFamily="18" charset="0"/>
                <a:cs typeface="Kz Times New Roman" pitchFamily="18" charset="0"/>
              </a:rPr>
              <a:t>.   </a:t>
            </a:r>
            <a:r>
              <a:rPr lang="ru-RU" sz="1200" dirty="0" err="1" smtClean="0">
                <a:latin typeface="Kz Times New Roman" pitchFamily="18" charset="0"/>
                <a:ea typeface="Kz Times New Roman" pitchFamily="18" charset="0"/>
                <a:cs typeface="Kz Times New Roman" pitchFamily="18" charset="0"/>
              </a:rPr>
              <a:t>Ардақты</a:t>
            </a:r>
            <a:r>
              <a:rPr lang="ru-RU" sz="1200" dirty="0" smtClean="0">
                <a:latin typeface="Kz Times New Roman" pitchFamily="18" charset="0"/>
                <a:ea typeface="Kz Times New Roman" pitchFamily="18" charset="0"/>
                <a:cs typeface="Kz Times New Roman" pitchFamily="18" charset="0"/>
              </a:rPr>
              <a:t> </a:t>
            </a:r>
            <a:r>
              <a:rPr lang="ru-RU" sz="1200" dirty="0" err="1" smtClean="0">
                <a:latin typeface="Kz Times New Roman" pitchFamily="18" charset="0"/>
                <a:ea typeface="Kz Times New Roman" pitchFamily="18" charset="0"/>
                <a:cs typeface="Kz Times New Roman" pitchFamily="18" charset="0"/>
              </a:rPr>
              <a:t>ағайын</a:t>
            </a:r>
            <a:r>
              <a:rPr lang="ru-RU" sz="1200" dirty="0" smtClean="0">
                <a:latin typeface="Kz Times New Roman" pitchFamily="18" charset="0"/>
                <a:ea typeface="Kz Times New Roman" pitchFamily="18" charset="0"/>
                <a:cs typeface="Kz Times New Roman" pitchFamily="18" charset="0"/>
              </a:rPr>
              <a:t>, 1991 </a:t>
            </a:r>
            <a:r>
              <a:rPr lang="ru-RU" sz="1200" dirty="0" err="1" smtClean="0">
                <a:latin typeface="Kz Times New Roman" pitchFamily="18" charset="0"/>
                <a:ea typeface="Kz Times New Roman" pitchFamily="18" charset="0"/>
                <a:cs typeface="Kz Times New Roman" pitchFamily="18" charset="0"/>
              </a:rPr>
              <a:t>жылы</a:t>
            </a:r>
            <a:r>
              <a:rPr lang="ru-RU" sz="1200" dirty="0" smtClean="0">
                <a:latin typeface="Kz Times New Roman" pitchFamily="18" charset="0"/>
                <a:ea typeface="Kz Times New Roman" pitchFamily="18" charset="0"/>
                <a:cs typeface="Kz Times New Roman" pitchFamily="18" charset="0"/>
              </a:rPr>
              <a:t> 1 </a:t>
            </a:r>
            <a:r>
              <a:rPr lang="ru-RU" sz="1200" dirty="0" err="1" smtClean="0">
                <a:latin typeface="Kz Times New Roman" pitchFamily="18" charset="0"/>
                <a:ea typeface="Kz Times New Roman" pitchFamily="18" charset="0"/>
                <a:cs typeface="Kz Times New Roman" pitchFamily="18" charset="0"/>
              </a:rPr>
              <a:t>желтоқсанда</a:t>
            </a:r>
            <a:r>
              <a:rPr lang="ru-RU" sz="1200" dirty="0" smtClean="0">
                <a:latin typeface="Kz Times New Roman" pitchFamily="18" charset="0"/>
                <a:ea typeface="Kz Times New Roman" pitchFamily="18" charset="0"/>
                <a:cs typeface="Kz Times New Roman" pitchFamily="18" charset="0"/>
              </a:rPr>
              <a:t> </a:t>
            </a:r>
            <a:r>
              <a:rPr lang="ru-RU" sz="1200" dirty="0" err="1" smtClean="0">
                <a:latin typeface="Kz Times New Roman" pitchFamily="18" charset="0"/>
                <a:ea typeface="Kz Times New Roman" pitchFamily="18" charset="0"/>
                <a:cs typeface="Kz Times New Roman" pitchFamily="18" charset="0"/>
              </a:rPr>
              <a:t>алғаш</a:t>
            </a:r>
            <a:r>
              <a:rPr lang="ru-RU" sz="1200" dirty="0" smtClean="0">
                <a:latin typeface="Kz Times New Roman" pitchFamily="18" charset="0"/>
                <a:ea typeface="Kz Times New Roman" pitchFamily="18" charset="0"/>
                <a:cs typeface="Kz Times New Roman" pitchFamily="18" charset="0"/>
              </a:rPr>
              <a:t> </a:t>
            </a:r>
            <a:r>
              <a:rPr lang="ru-RU" sz="1200" dirty="0" err="1" smtClean="0">
                <a:latin typeface="Kz Times New Roman" pitchFamily="18" charset="0"/>
                <a:ea typeface="Kz Times New Roman" pitchFamily="18" charset="0"/>
                <a:cs typeface="Kz Times New Roman" pitchFamily="18" charset="0"/>
              </a:rPr>
              <a:t>рет</a:t>
            </a:r>
            <a:r>
              <a:rPr lang="ru-RU" sz="1200" dirty="0" smtClean="0">
                <a:latin typeface="Kz Times New Roman" pitchFamily="18" charset="0"/>
                <a:ea typeface="Kz Times New Roman" pitchFamily="18" charset="0"/>
                <a:cs typeface="Kz Times New Roman" pitchFamily="18" charset="0"/>
              </a:rPr>
              <a:t> </a:t>
            </a:r>
            <a:r>
              <a:rPr lang="ru-RU" sz="1200" dirty="0" err="1" smtClean="0">
                <a:latin typeface="Kz Times New Roman" pitchFamily="18" charset="0"/>
                <a:ea typeface="Kz Times New Roman" pitchFamily="18" charset="0"/>
                <a:cs typeface="Kz Times New Roman" pitchFamily="18" charset="0"/>
              </a:rPr>
              <a:t>Қазақ</a:t>
            </a:r>
            <a:r>
              <a:rPr lang="ru-RU" sz="1200" dirty="0" smtClean="0">
                <a:latin typeface="Kz Times New Roman" pitchFamily="18" charset="0"/>
                <a:ea typeface="Kz Times New Roman" pitchFamily="18" charset="0"/>
                <a:cs typeface="Kz Times New Roman" pitchFamily="18" charset="0"/>
              </a:rPr>
              <a:t> ССР </a:t>
            </a:r>
            <a:r>
              <a:rPr lang="ru-RU" sz="1200" dirty="0" err="1" smtClean="0">
                <a:latin typeface="Kz Times New Roman" pitchFamily="18" charset="0"/>
                <a:ea typeface="Kz Times New Roman" pitchFamily="18" charset="0"/>
                <a:cs typeface="Kz Times New Roman" pitchFamily="18" charset="0"/>
              </a:rPr>
              <a:t>Президентінің</a:t>
            </a:r>
            <a:r>
              <a:rPr lang="ru-RU" sz="1200" dirty="0" smtClean="0">
                <a:latin typeface="Kz Times New Roman" pitchFamily="18" charset="0"/>
                <a:ea typeface="Kz Times New Roman" pitchFamily="18" charset="0"/>
                <a:cs typeface="Kz Times New Roman" pitchFamily="18" charset="0"/>
              </a:rPr>
              <a:t> </a:t>
            </a:r>
            <a:r>
              <a:rPr lang="ru-RU" sz="1200" dirty="0" err="1" smtClean="0">
                <a:latin typeface="Kz Times New Roman" pitchFamily="18" charset="0"/>
                <a:ea typeface="Kz Times New Roman" pitchFamily="18" charset="0"/>
                <a:cs typeface="Kz Times New Roman" pitchFamily="18" charset="0"/>
              </a:rPr>
              <a:t>жалпыхалықтық</a:t>
            </a:r>
            <a:r>
              <a:rPr lang="ru-RU" sz="1200" dirty="0" smtClean="0">
                <a:latin typeface="Kz Times New Roman" pitchFamily="18" charset="0"/>
                <a:ea typeface="Kz Times New Roman" pitchFamily="18" charset="0"/>
                <a:cs typeface="Kz Times New Roman" pitchFamily="18" charset="0"/>
              </a:rPr>
              <a:t> </a:t>
            </a:r>
            <a:r>
              <a:rPr lang="ru-RU" sz="1200" dirty="0" err="1" smtClean="0">
                <a:latin typeface="Kz Times New Roman" pitchFamily="18" charset="0"/>
                <a:ea typeface="Kz Times New Roman" pitchFamily="18" charset="0"/>
                <a:cs typeface="Kz Times New Roman" pitchFamily="18" charset="0"/>
              </a:rPr>
              <a:t>сайлауы</a:t>
            </a:r>
            <a:r>
              <a:rPr lang="ru-RU" sz="1200" dirty="0" smtClean="0">
                <a:latin typeface="Kz Times New Roman" pitchFamily="18" charset="0"/>
                <a:ea typeface="Kz Times New Roman" pitchFamily="18" charset="0"/>
                <a:cs typeface="Kz Times New Roman" pitchFamily="18" charset="0"/>
              </a:rPr>
              <a:t> </a:t>
            </a:r>
            <a:r>
              <a:rPr lang="ru-RU" sz="1200" dirty="0" err="1" smtClean="0">
                <a:latin typeface="Kz Times New Roman" pitchFamily="18" charset="0"/>
                <a:ea typeface="Kz Times New Roman" pitchFamily="18" charset="0"/>
                <a:cs typeface="Kz Times New Roman" pitchFamily="18" charset="0"/>
              </a:rPr>
              <a:t>өтіп</a:t>
            </a:r>
            <a:r>
              <a:rPr lang="ru-RU" sz="1200" dirty="0" smtClean="0">
                <a:latin typeface="Kz Times New Roman" pitchFamily="18" charset="0"/>
                <a:ea typeface="Kz Times New Roman" pitchFamily="18" charset="0"/>
                <a:cs typeface="Kz Times New Roman" pitchFamily="18" charset="0"/>
              </a:rPr>
              <a:t>, </a:t>
            </a:r>
            <a:r>
              <a:rPr lang="ru-RU" sz="1200" dirty="0" err="1" smtClean="0">
                <a:latin typeface="Kz Times New Roman" pitchFamily="18" charset="0"/>
                <a:ea typeface="Kz Times New Roman" pitchFamily="18" charset="0"/>
                <a:cs typeface="Kz Times New Roman" pitchFamily="18" charset="0"/>
              </a:rPr>
              <a:t>ол</a:t>
            </a:r>
            <a:r>
              <a:rPr lang="ru-RU" sz="1200" dirty="0" smtClean="0">
                <a:latin typeface="Kz Times New Roman" pitchFamily="18" charset="0"/>
                <a:ea typeface="Kz Times New Roman" pitchFamily="18" charset="0"/>
                <a:cs typeface="Kz Times New Roman" pitchFamily="18" charset="0"/>
              </a:rPr>
              <a:t> </a:t>
            </a:r>
            <a:r>
              <a:rPr lang="ru-RU" sz="1200" dirty="0" err="1" smtClean="0">
                <a:latin typeface="Kz Times New Roman" pitchFamily="18" charset="0"/>
                <a:ea typeface="Kz Times New Roman" pitchFamily="18" charset="0"/>
                <a:cs typeface="Kz Times New Roman" pitchFamily="18" charset="0"/>
              </a:rPr>
              <a:t>сайлауда</a:t>
            </a:r>
            <a:r>
              <a:rPr lang="ru-RU" sz="1200" dirty="0" smtClean="0">
                <a:latin typeface="Kz Times New Roman" pitchFamily="18" charset="0"/>
                <a:ea typeface="Kz Times New Roman" pitchFamily="18" charset="0"/>
                <a:cs typeface="Kz Times New Roman" pitchFamily="18" charset="0"/>
              </a:rPr>
              <a:t> </a:t>
            </a:r>
            <a:r>
              <a:rPr lang="ru-RU" sz="1200" dirty="0" err="1" smtClean="0">
                <a:latin typeface="Kz Times New Roman" pitchFamily="18" charset="0"/>
                <a:ea typeface="Kz Times New Roman" pitchFamily="18" charset="0"/>
                <a:cs typeface="Kz Times New Roman" pitchFamily="18" charset="0"/>
              </a:rPr>
              <a:t>Нұрсұлтан</a:t>
            </a:r>
            <a:r>
              <a:rPr lang="ru-RU" sz="1200" dirty="0" smtClean="0">
                <a:latin typeface="Kz Times New Roman" pitchFamily="18" charset="0"/>
                <a:ea typeface="Kz Times New Roman" pitchFamily="18" charset="0"/>
                <a:cs typeface="Kz Times New Roman" pitchFamily="18" charset="0"/>
              </a:rPr>
              <a:t> </a:t>
            </a:r>
            <a:r>
              <a:rPr lang="ru-RU" sz="1200" dirty="0" err="1" smtClean="0">
                <a:latin typeface="Kz Times New Roman" pitchFamily="18" charset="0"/>
                <a:ea typeface="Kz Times New Roman" pitchFamily="18" charset="0"/>
                <a:cs typeface="Kz Times New Roman" pitchFamily="18" charset="0"/>
              </a:rPr>
              <a:t>Әбішұлы</a:t>
            </a:r>
            <a:r>
              <a:rPr lang="ru-RU" sz="1200" dirty="0" smtClean="0">
                <a:latin typeface="Kz Times New Roman" pitchFamily="18" charset="0"/>
                <a:ea typeface="Kz Times New Roman" pitchFamily="18" charset="0"/>
                <a:cs typeface="Kz Times New Roman" pitchFamily="18" charset="0"/>
              </a:rPr>
              <a:t> Назарбаев ел </a:t>
            </a:r>
            <a:r>
              <a:rPr lang="ru-RU" sz="1200" dirty="0" err="1" smtClean="0">
                <a:latin typeface="Kz Times New Roman" pitchFamily="18" charset="0"/>
                <a:ea typeface="Kz Times New Roman" pitchFamily="18" charset="0"/>
                <a:cs typeface="Kz Times New Roman" pitchFamily="18" charset="0"/>
              </a:rPr>
              <a:t>Президенті</a:t>
            </a:r>
            <a:r>
              <a:rPr lang="ru-RU" sz="1200" dirty="0" smtClean="0">
                <a:latin typeface="Kz Times New Roman" pitchFamily="18" charset="0"/>
                <a:ea typeface="Kz Times New Roman" pitchFamily="18" charset="0"/>
                <a:cs typeface="Kz Times New Roman" pitchFamily="18" charset="0"/>
              </a:rPr>
              <a:t> </a:t>
            </a:r>
            <a:r>
              <a:rPr lang="ru-RU" sz="1200" dirty="0" err="1" smtClean="0">
                <a:latin typeface="Kz Times New Roman" pitchFamily="18" charset="0"/>
                <a:ea typeface="Kz Times New Roman" pitchFamily="18" charset="0"/>
                <a:cs typeface="Kz Times New Roman" pitchFamily="18" charset="0"/>
              </a:rPr>
              <a:t>болып</a:t>
            </a:r>
            <a:r>
              <a:rPr lang="ru-RU" sz="1200" dirty="0" smtClean="0">
                <a:latin typeface="Kz Times New Roman" pitchFamily="18" charset="0"/>
                <a:ea typeface="Kz Times New Roman" pitchFamily="18" charset="0"/>
                <a:cs typeface="Kz Times New Roman" pitchFamily="18" charset="0"/>
              </a:rPr>
              <a:t> </a:t>
            </a:r>
            <a:r>
              <a:rPr lang="ru-RU" sz="1200" dirty="0" err="1" smtClean="0">
                <a:latin typeface="Kz Times New Roman" pitchFamily="18" charset="0"/>
                <a:ea typeface="Kz Times New Roman" pitchFamily="18" charset="0"/>
                <a:cs typeface="Kz Times New Roman" pitchFamily="18" charset="0"/>
              </a:rPr>
              <a:t>сайланғаны</a:t>
            </a:r>
            <a:r>
              <a:rPr lang="ru-RU" sz="1200" dirty="0" smtClean="0">
                <a:latin typeface="Kz Times New Roman" pitchFamily="18" charset="0"/>
                <a:ea typeface="Kz Times New Roman" pitchFamily="18" charset="0"/>
                <a:cs typeface="Kz Times New Roman" pitchFamily="18" charset="0"/>
              </a:rPr>
              <a:t> </a:t>
            </a:r>
            <a:r>
              <a:rPr lang="ru-RU" sz="1200" dirty="0" err="1" smtClean="0">
                <a:latin typeface="Kz Times New Roman" pitchFamily="18" charset="0"/>
                <a:ea typeface="Kz Times New Roman" pitchFamily="18" charset="0"/>
                <a:cs typeface="Kz Times New Roman" pitchFamily="18" charset="0"/>
              </a:rPr>
              <a:t>баршамызға</a:t>
            </a:r>
            <a:r>
              <a:rPr lang="ru-RU" sz="1200" dirty="0" smtClean="0">
                <a:latin typeface="Kz Times New Roman" pitchFamily="18" charset="0"/>
                <a:ea typeface="Kz Times New Roman" pitchFamily="18" charset="0"/>
                <a:cs typeface="Kz Times New Roman" pitchFamily="18" charset="0"/>
              </a:rPr>
              <a:t> </a:t>
            </a:r>
            <a:r>
              <a:rPr lang="ru-RU" sz="1200" dirty="0" err="1" smtClean="0">
                <a:latin typeface="Kz Times New Roman" pitchFamily="18" charset="0"/>
                <a:ea typeface="Kz Times New Roman" pitchFamily="18" charset="0"/>
                <a:cs typeface="Kz Times New Roman" pitchFamily="18" charset="0"/>
              </a:rPr>
              <a:t>мәлім</a:t>
            </a:r>
            <a:r>
              <a:rPr lang="ru-RU" sz="1200" dirty="0" smtClean="0">
                <a:latin typeface="Kz Times New Roman" pitchFamily="18" charset="0"/>
                <a:ea typeface="Kz Times New Roman" pitchFamily="18" charset="0"/>
                <a:cs typeface="Kz Times New Roman" pitchFamily="18" charset="0"/>
              </a:rPr>
              <a:t>. </a:t>
            </a:r>
            <a:r>
              <a:rPr lang="ru-RU" sz="1200" dirty="0" err="1" smtClean="0">
                <a:latin typeface="Kz Times New Roman" pitchFamily="18" charset="0"/>
                <a:ea typeface="Kz Times New Roman" pitchFamily="18" charset="0"/>
                <a:cs typeface="Kz Times New Roman" pitchFamily="18" charset="0"/>
              </a:rPr>
              <a:t>Яғни</a:t>
            </a:r>
            <a:r>
              <a:rPr lang="ru-RU" sz="1200" dirty="0" smtClean="0">
                <a:latin typeface="Kz Times New Roman" pitchFamily="18" charset="0"/>
                <a:ea typeface="Kz Times New Roman" pitchFamily="18" charset="0"/>
                <a:cs typeface="Kz Times New Roman" pitchFamily="18" charset="0"/>
              </a:rPr>
              <a:t>, </a:t>
            </a:r>
            <a:r>
              <a:rPr lang="ru-RU" sz="1200" dirty="0" err="1" smtClean="0">
                <a:latin typeface="Kz Times New Roman" pitchFamily="18" charset="0"/>
                <a:ea typeface="Kz Times New Roman" pitchFamily="18" charset="0"/>
                <a:cs typeface="Kz Times New Roman" pitchFamily="18" charset="0"/>
              </a:rPr>
              <a:t>өз</a:t>
            </a:r>
            <a:r>
              <a:rPr lang="ru-RU" sz="1200" dirty="0" smtClean="0">
                <a:latin typeface="Kz Times New Roman" pitchFamily="18" charset="0"/>
                <a:ea typeface="Kz Times New Roman" pitchFamily="18" charset="0"/>
                <a:cs typeface="Kz Times New Roman" pitchFamily="18" charset="0"/>
              </a:rPr>
              <a:t> </a:t>
            </a:r>
            <a:r>
              <a:rPr lang="ru-RU" sz="1200" dirty="0" err="1" smtClean="0">
                <a:latin typeface="Kz Times New Roman" pitchFamily="18" charset="0"/>
                <a:ea typeface="Kz Times New Roman" pitchFamily="18" charset="0"/>
                <a:cs typeface="Kz Times New Roman" pitchFamily="18" charset="0"/>
              </a:rPr>
              <a:t>тағдырын</a:t>
            </a:r>
            <a:r>
              <a:rPr lang="ru-RU" sz="1200" dirty="0" smtClean="0">
                <a:latin typeface="Kz Times New Roman" pitchFamily="18" charset="0"/>
                <a:ea typeface="Kz Times New Roman" pitchFamily="18" charset="0"/>
                <a:cs typeface="Kz Times New Roman" pitchFamily="18" charset="0"/>
              </a:rPr>
              <a:t> </a:t>
            </a:r>
            <a:r>
              <a:rPr lang="ru-RU" sz="1200" dirty="0" err="1" smtClean="0">
                <a:latin typeface="Kz Times New Roman" pitchFamily="18" charset="0"/>
                <a:ea typeface="Kz Times New Roman" pitchFamily="18" charset="0"/>
                <a:cs typeface="Kz Times New Roman" pitchFamily="18" charset="0"/>
              </a:rPr>
              <a:t>өзі</a:t>
            </a:r>
            <a:r>
              <a:rPr lang="ru-RU" sz="1200" dirty="0" smtClean="0">
                <a:latin typeface="Kz Times New Roman" pitchFamily="18" charset="0"/>
                <a:ea typeface="Kz Times New Roman" pitchFamily="18" charset="0"/>
                <a:cs typeface="Kz Times New Roman" pitchFamily="18" charset="0"/>
              </a:rPr>
              <a:t> </a:t>
            </a:r>
            <a:r>
              <a:rPr lang="ru-RU" sz="1200" dirty="0" err="1" smtClean="0">
                <a:latin typeface="Kz Times New Roman" pitchFamily="18" charset="0"/>
                <a:ea typeface="Kz Times New Roman" pitchFamily="18" charset="0"/>
                <a:cs typeface="Kz Times New Roman" pitchFamily="18" charset="0"/>
              </a:rPr>
              <a:t>айқындауға</a:t>
            </a:r>
            <a:r>
              <a:rPr lang="ru-RU" sz="1200" dirty="0" smtClean="0">
                <a:latin typeface="Kz Times New Roman" pitchFamily="18" charset="0"/>
                <a:ea typeface="Kz Times New Roman" pitchFamily="18" charset="0"/>
                <a:cs typeface="Kz Times New Roman" pitchFamily="18" charset="0"/>
              </a:rPr>
              <a:t> </a:t>
            </a:r>
            <a:r>
              <a:rPr lang="ru-RU" sz="1200" dirty="0" err="1" smtClean="0">
                <a:latin typeface="Kz Times New Roman" pitchFamily="18" charset="0"/>
                <a:ea typeface="Kz Times New Roman" pitchFamily="18" charset="0"/>
                <a:cs typeface="Kz Times New Roman" pitchFamily="18" charset="0"/>
              </a:rPr>
              <a:t>алғашқы</a:t>
            </a:r>
            <a:r>
              <a:rPr lang="ru-RU" sz="1200" dirty="0" smtClean="0">
                <a:latin typeface="Kz Times New Roman" pitchFamily="18" charset="0"/>
                <a:ea typeface="Kz Times New Roman" pitchFamily="18" charset="0"/>
                <a:cs typeface="Kz Times New Roman" pitchFamily="18" charset="0"/>
              </a:rPr>
              <a:t> </a:t>
            </a:r>
            <a:r>
              <a:rPr lang="ru-RU" sz="1200" dirty="0" err="1" smtClean="0">
                <a:latin typeface="Kz Times New Roman" pitchFamily="18" charset="0"/>
                <a:ea typeface="Kz Times New Roman" pitchFamily="18" charset="0"/>
                <a:cs typeface="Kz Times New Roman" pitchFamily="18" charset="0"/>
              </a:rPr>
              <a:t>қадам</a:t>
            </a:r>
            <a:r>
              <a:rPr lang="ru-RU" sz="1200" dirty="0" smtClean="0">
                <a:latin typeface="Kz Times New Roman" pitchFamily="18" charset="0"/>
                <a:ea typeface="Kz Times New Roman" pitchFamily="18" charset="0"/>
                <a:cs typeface="Kz Times New Roman" pitchFamily="18" charset="0"/>
              </a:rPr>
              <a:t> </a:t>
            </a:r>
            <a:r>
              <a:rPr lang="ru-RU" sz="1200" dirty="0" err="1" smtClean="0">
                <a:latin typeface="Kz Times New Roman" pitchFamily="18" charset="0"/>
                <a:ea typeface="Kz Times New Roman" pitchFamily="18" charset="0"/>
                <a:cs typeface="Kz Times New Roman" pitchFamily="18" charset="0"/>
              </a:rPr>
              <a:t>жасаған</a:t>
            </a:r>
            <a:r>
              <a:rPr lang="ru-RU" sz="1200" dirty="0" smtClean="0">
                <a:latin typeface="Kz Times New Roman" pitchFamily="18" charset="0"/>
                <a:ea typeface="Kz Times New Roman" pitchFamily="18" charset="0"/>
                <a:cs typeface="Kz Times New Roman" pitchFamily="18" charset="0"/>
              </a:rPr>
              <a:t> Қазақстан </a:t>
            </a:r>
            <a:r>
              <a:rPr lang="ru-RU" sz="1200" dirty="0" err="1" smtClean="0">
                <a:latin typeface="Kz Times New Roman" pitchFamily="18" charset="0"/>
                <a:ea typeface="Kz Times New Roman" pitchFamily="18" charset="0"/>
                <a:cs typeface="Kz Times New Roman" pitchFamily="18" charset="0"/>
              </a:rPr>
              <a:t>үшін</a:t>
            </a:r>
            <a:r>
              <a:rPr lang="ru-RU" sz="1200" dirty="0" smtClean="0">
                <a:latin typeface="Kz Times New Roman" pitchFamily="18" charset="0"/>
                <a:ea typeface="Kz Times New Roman" pitchFamily="18" charset="0"/>
                <a:cs typeface="Kz Times New Roman" pitchFamily="18" charset="0"/>
              </a:rPr>
              <a:t> </a:t>
            </a:r>
            <a:br>
              <a:rPr lang="ru-RU" sz="1200" dirty="0" smtClean="0">
                <a:latin typeface="Kz Times New Roman" pitchFamily="18" charset="0"/>
                <a:ea typeface="Kz Times New Roman" pitchFamily="18" charset="0"/>
                <a:cs typeface="Kz Times New Roman" pitchFamily="18" charset="0"/>
              </a:rPr>
            </a:br>
            <a:endParaRPr lang="ru-RU" sz="1200" dirty="0">
              <a:latin typeface="Kz Times New Roman" pitchFamily="18" charset="0"/>
              <a:ea typeface="Kz Times New Roman" pitchFamily="18" charset="0"/>
              <a:cs typeface="Kz Times New Roman" pitchFamily="18" charset="0"/>
            </a:endParaRPr>
          </a:p>
        </p:txBody>
      </p:sp>
      <p:pic>
        <p:nvPicPr>
          <p:cNvPr id="28" name="Рисунок 27" descr="C:\Users\Аигерим\Desktop\фото библиотека\20161130_125032.jpg"/>
          <p:cNvPicPr/>
          <p:nvPr/>
        </p:nvPicPr>
        <p:blipFill>
          <a:blip r:embed="rId5" cstate="print"/>
          <a:srcRect/>
          <a:stretch>
            <a:fillRect/>
          </a:stretch>
        </p:blipFill>
        <p:spPr bwMode="auto">
          <a:xfrm>
            <a:off x="457201" y="1219201"/>
            <a:ext cx="1743741" cy="1816395"/>
          </a:xfrm>
          <a:prstGeom prst="rect">
            <a:avLst/>
          </a:prstGeom>
          <a:noFill/>
          <a:ln w="9525">
            <a:noFill/>
            <a:miter lim="800000"/>
            <a:headEnd/>
            <a:tailEnd/>
          </a:ln>
        </p:spPr>
      </p:pic>
      <p:sp>
        <p:nvSpPr>
          <p:cNvPr id="32" name="Скругленный прямоугольник 31"/>
          <p:cNvSpPr/>
          <p:nvPr/>
        </p:nvSpPr>
        <p:spPr>
          <a:xfrm>
            <a:off x="533400" y="3200400"/>
            <a:ext cx="5638800" cy="16764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200" dirty="0" smtClean="0">
                <a:latin typeface="Kz Times New Roman" pitchFamily="18" charset="0"/>
                <a:ea typeface="Kz Times New Roman" pitchFamily="18" charset="0"/>
                <a:cs typeface="Kz Times New Roman" pitchFamily="18" charset="0"/>
              </a:rPr>
              <a:t>1 </a:t>
            </a:r>
            <a:r>
              <a:rPr lang="ru-RU" sz="1200" dirty="0" err="1" smtClean="0">
                <a:latin typeface="Kz Times New Roman" pitchFamily="18" charset="0"/>
                <a:ea typeface="Kz Times New Roman" pitchFamily="18" charset="0"/>
                <a:cs typeface="Kz Times New Roman" pitchFamily="18" charset="0"/>
              </a:rPr>
              <a:t>желтоқсан</a:t>
            </a:r>
            <a:r>
              <a:rPr lang="ru-RU" sz="1200" dirty="0" smtClean="0">
                <a:latin typeface="Kz Times New Roman" pitchFamily="18" charset="0"/>
                <a:ea typeface="Kz Times New Roman" pitchFamily="18" charset="0"/>
                <a:cs typeface="Kz Times New Roman" pitchFamily="18" charset="0"/>
              </a:rPr>
              <a:t> – </a:t>
            </a:r>
            <a:r>
              <a:rPr lang="ru-RU" sz="1200" dirty="0" err="1" smtClean="0">
                <a:latin typeface="Kz Times New Roman" pitchFamily="18" charset="0"/>
                <a:ea typeface="Kz Times New Roman" pitchFamily="18" charset="0"/>
                <a:cs typeface="Kz Times New Roman" pitchFamily="18" charset="0"/>
              </a:rPr>
              <a:t>мемлекеттің</a:t>
            </a:r>
            <a:r>
              <a:rPr lang="ru-RU" sz="1200" dirty="0" smtClean="0">
                <a:latin typeface="Kz Times New Roman" pitchFamily="18" charset="0"/>
                <a:ea typeface="Kz Times New Roman" pitchFamily="18" charset="0"/>
                <a:cs typeface="Kz Times New Roman" pitchFamily="18" charset="0"/>
              </a:rPr>
              <a:t> </a:t>
            </a:r>
            <a:r>
              <a:rPr lang="ru-RU" sz="1200" dirty="0" err="1" smtClean="0">
                <a:latin typeface="Kz Times New Roman" pitchFamily="18" charset="0"/>
                <a:ea typeface="Kz Times New Roman" pitchFamily="18" charset="0"/>
                <a:cs typeface="Kz Times New Roman" pitchFamily="18" charset="0"/>
              </a:rPr>
              <a:t>тарихының</a:t>
            </a:r>
            <a:r>
              <a:rPr lang="ru-RU" sz="1200" dirty="0" smtClean="0">
                <a:latin typeface="Kz Times New Roman" pitchFamily="18" charset="0"/>
                <a:ea typeface="Kz Times New Roman" pitchFamily="18" charset="0"/>
                <a:cs typeface="Kz Times New Roman" pitchFamily="18" charset="0"/>
              </a:rPr>
              <a:t> </a:t>
            </a:r>
            <a:r>
              <a:rPr lang="ru-RU" sz="1200" dirty="0" err="1" smtClean="0">
                <a:latin typeface="Kz Times New Roman" pitchFamily="18" charset="0"/>
                <a:ea typeface="Kz Times New Roman" pitchFamily="18" charset="0"/>
                <a:cs typeface="Kz Times New Roman" pitchFamily="18" charset="0"/>
              </a:rPr>
              <a:t>мерейлі</a:t>
            </a:r>
            <a:r>
              <a:rPr lang="ru-RU" sz="1200" dirty="0" smtClean="0">
                <a:latin typeface="Kz Times New Roman" pitchFamily="18" charset="0"/>
                <a:ea typeface="Kz Times New Roman" pitchFamily="18" charset="0"/>
                <a:cs typeface="Kz Times New Roman" pitchFamily="18" charset="0"/>
              </a:rPr>
              <a:t> </a:t>
            </a:r>
            <a:r>
              <a:rPr lang="ru-RU" sz="1200" dirty="0" err="1" smtClean="0">
                <a:latin typeface="Kz Times New Roman" pitchFamily="18" charset="0"/>
                <a:ea typeface="Kz Times New Roman" pitchFamily="18" charset="0"/>
                <a:cs typeface="Kz Times New Roman" pitchFamily="18" charset="0"/>
              </a:rPr>
              <a:t>күні</a:t>
            </a:r>
            <a:r>
              <a:rPr lang="ru-RU" sz="1200" dirty="0" smtClean="0">
                <a:latin typeface="Kz Times New Roman" pitchFamily="18" charset="0"/>
                <a:ea typeface="Kz Times New Roman" pitchFamily="18" charset="0"/>
                <a:cs typeface="Kz Times New Roman" pitchFamily="18" charset="0"/>
              </a:rPr>
              <a:t> </a:t>
            </a:r>
            <a:r>
              <a:rPr lang="ru-RU" sz="1200" dirty="0" err="1" smtClean="0">
                <a:latin typeface="Kz Times New Roman" pitchFamily="18" charset="0"/>
                <a:ea typeface="Kz Times New Roman" pitchFamily="18" charset="0"/>
                <a:cs typeface="Kz Times New Roman" pitchFamily="18" charset="0"/>
              </a:rPr>
              <a:t>саналуға</a:t>
            </a:r>
            <a:r>
              <a:rPr lang="ru-RU" sz="1200" dirty="0" smtClean="0">
                <a:latin typeface="Kz Times New Roman" pitchFamily="18" charset="0"/>
                <a:ea typeface="Kz Times New Roman" pitchFamily="18" charset="0"/>
                <a:cs typeface="Kz Times New Roman" pitchFamily="18" charset="0"/>
              </a:rPr>
              <a:t> </a:t>
            </a:r>
            <a:r>
              <a:rPr lang="ru-RU" sz="1200" dirty="0" err="1" smtClean="0">
                <a:latin typeface="Kz Times New Roman" pitchFamily="18" charset="0"/>
                <a:ea typeface="Kz Times New Roman" pitchFamily="18" charset="0"/>
                <a:cs typeface="Kz Times New Roman" pitchFamily="18" charset="0"/>
              </a:rPr>
              <a:t>орны</a:t>
            </a:r>
            <a:r>
              <a:rPr lang="ru-RU" sz="1200" dirty="0" smtClean="0">
                <a:latin typeface="Kz Times New Roman" pitchFamily="18" charset="0"/>
                <a:ea typeface="Kz Times New Roman" pitchFamily="18" charset="0"/>
                <a:cs typeface="Kz Times New Roman" pitchFamily="18" charset="0"/>
              </a:rPr>
              <a:t> </a:t>
            </a:r>
            <a:r>
              <a:rPr lang="ru-RU" sz="1200" dirty="0" err="1" smtClean="0">
                <a:latin typeface="Kz Times New Roman" pitchFamily="18" charset="0"/>
                <a:ea typeface="Kz Times New Roman" pitchFamily="18" charset="0"/>
                <a:cs typeface="Kz Times New Roman" pitchFamily="18" charset="0"/>
              </a:rPr>
              <a:t>лайықты</a:t>
            </a:r>
            <a:r>
              <a:rPr lang="ru-RU" sz="1200" dirty="0" smtClean="0">
                <a:latin typeface="Kz Times New Roman" pitchFamily="18" charset="0"/>
                <a:ea typeface="Kz Times New Roman" pitchFamily="18" charset="0"/>
                <a:cs typeface="Kz Times New Roman" pitchFamily="18" charset="0"/>
              </a:rPr>
              <a:t>. </a:t>
            </a:r>
            <a:br>
              <a:rPr lang="ru-RU" sz="1200" dirty="0" smtClean="0">
                <a:latin typeface="Kz Times New Roman" pitchFamily="18" charset="0"/>
                <a:ea typeface="Kz Times New Roman" pitchFamily="18" charset="0"/>
                <a:cs typeface="Kz Times New Roman" pitchFamily="18" charset="0"/>
              </a:rPr>
            </a:br>
            <a:r>
              <a:rPr lang="ru-RU" sz="1200" dirty="0" err="1" smtClean="0">
                <a:latin typeface="Kz Times New Roman" pitchFamily="18" charset="0"/>
                <a:ea typeface="Kz Times New Roman" pitchFamily="18" charset="0"/>
                <a:cs typeface="Kz Times New Roman" pitchFamily="18" charset="0"/>
              </a:rPr>
              <a:t>Жоғары</a:t>
            </a:r>
            <a:r>
              <a:rPr lang="ru-RU" sz="1200" dirty="0" smtClean="0">
                <a:latin typeface="Kz Times New Roman" pitchFamily="18" charset="0"/>
                <a:ea typeface="Kz Times New Roman" pitchFamily="18" charset="0"/>
                <a:cs typeface="Kz Times New Roman" pitchFamily="18" charset="0"/>
              </a:rPr>
              <a:t> </a:t>
            </a:r>
            <a:r>
              <a:rPr lang="ru-RU" sz="1200" dirty="0" err="1" smtClean="0">
                <a:latin typeface="Kz Times New Roman" pitchFamily="18" charset="0"/>
                <a:ea typeface="Kz Times New Roman" pitchFamily="18" charset="0"/>
                <a:cs typeface="Kz Times New Roman" pitchFamily="18" charset="0"/>
              </a:rPr>
              <a:t>Парламенттің</a:t>
            </a:r>
            <a:r>
              <a:rPr lang="ru-RU" sz="1200" dirty="0" smtClean="0">
                <a:latin typeface="Kz Times New Roman" pitchFamily="18" charset="0"/>
                <a:ea typeface="Kz Times New Roman" pitchFamily="18" charset="0"/>
                <a:cs typeface="Kz Times New Roman" pitchFamily="18" charset="0"/>
              </a:rPr>
              <a:t> </a:t>
            </a:r>
            <a:r>
              <a:rPr lang="ru-RU" sz="1200" dirty="0" err="1" smtClean="0">
                <a:latin typeface="Kz Times New Roman" pitchFamily="18" charset="0"/>
                <a:ea typeface="Kz Times New Roman" pitchFamily="18" charset="0"/>
                <a:cs typeface="Kz Times New Roman" pitchFamily="18" charset="0"/>
              </a:rPr>
              <a:t>бекітуімен</a:t>
            </a:r>
            <a:r>
              <a:rPr lang="ru-RU" sz="1200" dirty="0" smtClean="0">
                <a:latin typeface="Kz Times New Roman" pitchFamily="18" charset="0"/>
                <a:ea typeface="Kz Times New Roman" pitchFamily="18" charset="0"/>
                <a:cs typeface="Kz Times New Roman" pitchFamily="18" charset="0"/>
              </a:rPr>
              <a:t> 2012 </a:t>
            </a:r>
            <a:r>
              <a:rPr lang="ru-RU" sz="1200" dirty="0" err="1" smtClean="0">
                <a:latin typeface="Kz Times New Roman" pitchFamily="18" charset="0"/>
                <a:ea typeface="Kz Times New Roman" pitchFamily="18" charset="0"/>
                <a:cs typeface="Kz Times New Roman" pitchFamily="18" charset="0"/>
              </a:rPr>
              <a:t>жылы</a:t>
            </a:r>
            <a:r>
              <a:rPr lang="ru-RU" sz="1200" dirty="0" smtClean="0">
                <a:latin typeface="Kz Times New Roman" pitchFamily="18" charset="0"/>
                <a:ea typeface="Kz Times New Roman" pitchFamily="18" charset="0"/>
                <a:cs typeface="Kz Times New Roman" pitchFamily="18" charset="0"/>
              </a:rPr>
              <a:t> 1 </a:t>
            </a:r>
            <a:r>
              <a:rPr lang="ru-RU" sz="1200" dirty="0" err="1" smtClean="0">
                <a:latin typeface="Kz Times New Roman" pitchFamily="18" charset="0"/>
                <a:ea typeface="Kz Times New Roman" pitchFamily="18" charset="0"/>
                <a:cs typeface="Kz Times New Roman" pitchFamily="18" charset="0"/>
              </a:rPr>
              <a:t>желтоқсан</a:t>
            </a:r>
            <a:r>
              <a:rPr lang="ru-RU" sz="1200" dirty="0" smtClean="0">
                <a:latin typeface="Kz Times New Roman" pitchFamily="18" charset="0"/>
                <a:ea typeface="Kz Times New Roman" pitchFamily="18" charset="0"/>
                <a:cs typeface="Kz Times New Roman" pitchFamily="18" charset="0"/>
              </a:rPr>
              <a:t> </a:t>
            </a:r>
            <a:r>
              <a:rPr lang="ru-RU" sz="1200" dirty="0" err="1" smtClean="0">
                <a:latin typeface="Kz Times New Roman" pitchFamily="18" charset="0"/>
                <a:ea typeface="Kz Times New Roman" pitchFamily="18" charset="0"/>
                <a:cs typeface="Kz Times New Roman" pitchFamily="18" charset="0"/>
              </a:rPr>
              <a:t>Қазақстанда</a:t>
            </a:r>
            <a:r>
              <a:rPr lang="ru-RU" sz="1200" dirty="0" smtClean="0">
                <a:latin typeface="Kz Times New Roman" pitchFamily="18" charset="0"/>
                <a:ea typeface="Kz Times New Roman" pitchFamily="18" charset="0"/>
                <a:cs typeface="Kz Times New Roman" pitchFamily="18" charset="0"/>
              </a:rPr>
              <a:t> </a:t>
            </a:r>
            <a:r>
              <a:rPr lang="ru-RU" sz="1200" dirty="0" err="1" smtClean="0">
                <a:latin typeface="Kz Times New Roman" pitchFamily="18" charset="0"/>
                <a:ea typeface="Kz Times New Roman" pitchFamily="18" charset="0"/>
                <a:cs typeface="Kz Times New Roman" pitchFamily="18" charset="0"/>
              </a:rPr>
              <a:t>алғаш</a:t>
            </a:r>
            <a:r>
              <a:rPr lang="ru-RU" sz="1200" dirty="0" smtClean="0">
                <a:latin typeface="Kz Times New Roman" pitchFamily="18" charset="0"/>
                <a:ea typeface="Kz Times New Roman" pitchFamily="18" charset="0"/>
                <a:cs typeface="Kz Times New Roman" pitchFamily="18" charset="0"/>
              </a:rPr>
              <a:t> -</a:t>
            </a:r>
            <a:r>
              <a:rPr lang="ru-RU" sz="1200" dirty="0" err="1" smtClean="0">
                <a:latin typeface="Kz Times New Roman" pitchFamily="18" charset="0"/>
                <a:ea typeface="Kz Times New Roman" pitchFamily="18" charset="0"/>
                <a:cs typeface="Kz Times New Roman" pitchFamily="18" charset="0"/>
              </a:rPr>
              <a:t>рет</a:t>
            </a:r>
            <a:r>
              <a:rPr lang="ru-RU" sz="1200" dirty="0" smtClean="0">
                <a:latin typeface="Kz Times New Roman" pitchFamily="18" charset="0"/>
                <a:ea typeface="Kz Times New Roman" pitchFamily="18" charset="0"/>
                <a:cs typeface="Kz Times New Roman" pitchFamily="18" charset="0"/>
              </a:rPr>
              <a:t> – </a:t>
            </a:r>
            <a:r>
              <a:rPr lang="ru-RU" sz="1200" dirty="0" err="1" smtClean="0">
                <a:latin typeface="Kz Times New Roman" pitchFamily="18" charset="0"/>
                <a:ea typeface="Kz Times New Roman" pitchFamily="18" charset="0"/>
                <a:cs typeface="Kz Times New Roman" pitchFamily="18" charset="0"/>
              </a:rPr>
              <a:t>Тұңғыш</a:t>
            </a:r>
            <a:r>
              <a:rPr lang="ru-RU" sz="1200" dirty="0" smtClean="0">
                <a:latin typeface="Kz Times New Roman" pitchFamily="18" charset="0"/>
                <a:ea typeface="Kz Times New Roman" pitchFamily="18" charset="0"/>
                <a:cs typeface="Kz Times New Roman" pitchFamily="18" charset="0"/>
              </a:rPr>
              <a:t> Президент </a:t>
            </a:r>
            <a:r>
              <a:rPr lang="ru-RU" sz="1200" dirty="0" err="1" smtClean="0">
                <a:latin typeface="Kz Times New Roman" pitchFamily="18" charset="0"/>
                <a:ea typeface="Kz Times New Roman" pitchFamily="18" charset="0"/>
                <a:cs typeface="Kz Times New Roman" pitchFamily="18" charset="0"/>
              </a:rPr>
              <a:t>күні</a:t>
            </a:r>
            <a:r>
              <a:rPr lang="ru-RU" sz="1200" dirty="0" smtClean="0">
                <a:latin typeface="Kz Times New Roman" pitchFamily="18" charset="0"/>
                <a:ea typeface="Kz Times New Roman" pitchFamily="18" charset="0"/>
                <a:cs typeface="Kz Times New Roman" pitchFamily="18" charset="0"/>
              </a:rPr>
              <a:t> </a:t>
            </a:r>
            <a:r>
              <a:rPr lang="ru-RU" sz="1200" dirty="0" err="1" smtClean="0">
                <a:latin typeface="Kz Times New Roman" pitchFamily="18" charset="0"/>
                <a:ea typeface="Kz Times New Roman" pitchFamily="18" charset="0"/>
                <a:cs typeface="Kz Times New Roman" pitchFamily="18" charset="0"/>
              </a:rPr>
              <a:t>мемлекеттік</a:t>
            </a:r>
            <a:r>
              <a:rPr lang="ru-RU" sz="1200" dirty="0" smtClean="0">
                <a:latin typeface="Kz Times New Roman" pitchFamily="18" charset="0"/>
                <a:ea typeface="Kz Times New Roman" pitchFamily="18" charset="0"/>
                <a:cs typeface="Kz Times New Roman" pitchFamily="18" charset="0"/>
              </a:rPr>
              <a:t> </a:t>
            </a:r>
            <a:r>
              <a:rPr lang="ru-RU" sz="1200" dirty="0" err="1" smtClean="0">
                <a:latin typeface="Kz Times New Roman" pitchFamily="18" charset="0"/>
                <a:ea typeface="Kz Times New Roman" pitchFamily="18" charset="0"/>
                <a:cs typeface="Kz Times New Roman" pitchFamily="18" charset="0"/>
              </a:rPr>
              <a:t>мереке</a:t>
            </a:r>
            <a:r>
              <a:rPr lang="ru-RU" sz="1200" dirty="0" smtClean="0">
                <a:latin typeface="Kz Times New Roman" pitchFamily="18" charset="0"/>
                <a:ea typeface="Kz Times New Roman" pitchFamily="18" charset="0"/>
                <a:cs typeface="Kz Times New Roman" pitchFamily="18" charset="0"/>
              </a:rPr>
              <a:t> </a:t>
            </a:r>
            <a:r>
              <a:rPr lang="ru-RU" sz="1200" dirty="0" err="1" smtClean="0">
                <a:latin typeface="Kz Times New Roman" pitchFamily="18" charset="0"/>
                <a:ea typeface="Kz Times New Roman" pitchFamily="18" charset="0"/>
                <a:cs typeface="Kz Times New Roman" pitchFamily="18" charset="0"/>
              </a:rPr>
              <a:t>ретінде</a:t>
            </a:r>
            <a:r>
              <a:rPr lang="ru-RU" sz="1200" dirty="0" smtClean="0">
                <a:latin typeface="Kz Times New Roman" pitchFamily="18" charset="0"/>
                <a:ea typeface="Kz Times New Roman" pitchFamily="18" charset="0"/>
                <a:cs typeface="Kz Times New Roman" pitchFamily="18" charset="0"/>
              </a:rPr>
              <a:t> </a:t>
            </a:r>
            <a:r>
              <a:rPr lang="ru-RU" sz="1200" dirty="0" err="1" smtClean="0">
                <a:latin typeface="Kz Times New Roman" pitchFamily="18" charset="0"/>
                <a:ea typeface="Kz Times New Roman" pitchFamily="18" charset="0"/>
                <a:cs typeface="Kz Times New Roman" pitchFamily="18" charset="0"/>
              </a:rPr>
              <a:t>аталып</a:t>
            </a:r>
            <a:r>
              <a:rPr lang="ru-RU" sz="1200" dirty="0" smtClean="0">
                <a:latin typeface="Kz Times New Roman" pitchFamily="18" charset="0"/>
                <a:ea typeface="Kz Times New Roman" pitchFamily="18" charset="0"/>
                <a:cs typeface="Kz Times New Roman" pitchFamily="18" charset="0"/>
              </a:rPr>
              <a:t> </a:t>
            </a:r>
            <a:r>
              <a:rPr lang="ru-RU" sz="1200" dirty="0" err="1" smtClean="0">
                <a:latin typeface="Kz Times New Roman" pitchFamily="18" charset="0"/>
                <a:ea typeface="Kz Times New Roman" pitchFamily="18" charset="0"/>
                <a:cs typeface="Kz Times New Roman" pitchFamily="18" charset="0"/>
              </a:rPr>
              <a:t>өтіп</a:t>
            </a:r>
            <a:r>
              <a:rPr lang="ru-RU" sz="1200" dirty="0" smtClean="0">
                <a:latin typeface="Kz Times New Roman" pitchFamily="18" charset="0"/>
                <a:ea typeface="Kz Times New Roman" pitchFamily="18" charset="0"/>
                <a:cs typeface="Kz Times New Roman" pitchFamily="18" charset="0"/>
              </a:rPr>
              <a:t>, </a:t>
            </a:r>
            <a:r>
              <a:rPr lang="ru-RU" sz="1200" dirty="0" err="1" smtClean="0">
                <a:latin typeface="Kz Times New Roman" pitchFamily="18" charset="0"/>
                <a:ea typeface="Kz Times New Roman" pitchFamily="18" charset="0"/>
                <a:cs typeface="Kz Times New Roman" pitchFamily="18" charset="0"/>
              </a:rPr>
              <a:t>бұл</a:t>
            </a:r>
            <a:r>
              <a:rPr lang="ru-RU" sz="1200" dirty="0" smtClean="0">
                <a:latin typeface="Kz Times New Roman" pitchFamily="18" charset="0"/>
                <a:ea typeface="Kz Times New Roman" pitchFamily="18" charset="0"/>
                <a:cs typeface="Kz Times New Roman" pitchFamily="18" charset="0"/>
              </a:rPr>
              <a:t> </a:t>
            </a:r>
            <a:r>
              <a:rPr lang="ru-RU" sz="1200" dirty="0" err="1" smtClean="0">
                <a:latin typeface="Kz Times New Roman" pitchFamily="18" charset="0"/>
                <a:ea typeface="Kz Times New Roman" pitchFamily="18" charset="0"/>
                <a:cs typeface="Kz Times New Roman" pitchFamily="18" charset="0"/>
              </a:rPr>
              <a:t>баршамыз</a:t>
            </a:r>
            <a:r>
              <a:rPr lang="ru-RU" sz="1200" dirty="0" smtClean="0">
                <a:latin typeface="Kz Times New Roman" pitchFamily="18" charset="0"/>
                <a:ea typeface="Kz Times New Roman" pitchFamily="18" charset="0"/>
                <a:cs typeface="Kz Times New Roman" pitchFamily="18" charset="0"/>
              </a:rPr>
              <a:t> </a:t>
            </a:r>
            <a:r>
              <a:rPr lang="ru-RU" sz="1200" dirty="0" err="1" smtClean="0">
                <a:latin typeface="Kz Times New Roman" pitchFamily="18" charset="0"/>
                <a:ea typeface="Kz Times New Roman" pitchFamily="18" charset="0"/>
                <a:cs typeface="Kz Times New Roman" pitchFamily="18" charset="0"/>
              </a:rPr>
              <a:t>үшін</a:t>
            </a:r>
            <a:r>
              <a:rPr lang="ru-RU" sz="1200" dirty="0" smtClean="0">
                <a:latin typeface="Kz Times New Roman" pitchFamily="18" charset="0"/>
                <a:ea typeface="Kz Times New Roman" pitchFamily="18" charset="0"/>
                <a:cs typeface="Kz Times New Roman" pitchFamily="18" charset="0"/>
              </a:rPr>
              <a:t> </a:t>
            </a:r>
            <a:r>
              <a:rPr lang="ru-RU" sz="1200" dirty="0" err="1" smtClean="0">
                <a:latin typeface="Kz Times New Roman" pitchFamily="18" charset="0"/>
                <a:ea typeface="Kz Times New Roman" pitchFamily="18" charset="0"/>
                <a:cs typeface="Kz Times New Roman" pitchFamily="18" charset="0"/>
              </a:rPr>
              <a:t>қуанышты</a:t>
            </a:r>
            <a:r>
              <a:rPr lang="ru-RU" sz="1200" dirty="0" smtClean="0">
                <a:latin typeface="Kz Times New Roman" pitchFamily="18" charset="0"/>
                <a:ea typeface="Kz Times New Roman" pitchFamily="18" charset="0"/>
                <a:cs typeface="Kz Times New Roman" pitchFamily="18" charset="0"/>
              </a:rPr>
              <a:t> </a:t>
            </a:r>
            <a:r>
              <a:rPr lang="ru-RU" sz="1200" dirty="0" err="1" smtClean="0">
                <a:latin typeface="Kz Times New Roman" pitchFamily="18" charset="0"/>
                <a:ea typeface="Kz Times New Roman" pitchFamily="18" charset="0"/>
                <a:cs typeface="Kz Times New Roman" pitchFamily="18" charset="0"/>
              </a:rPr>
              <a:t>оқиға</a:t>
            </a:r>
            <a:r>
              <a:rPr lang="ru-RU" sz="1200" dirty="0" smtClean="0">
                <a:latin typeface="Kz Times New Roman" pitchFamily="18" charset="0"/>
                <a:ea typeface="Kz Times New Roman" pitchFamily="18" charset="0"/>
                <a:cs typeface="Kz Times New Roman" pitchFamily="18" charset="0"/>
              </a:rPr>
              <a:t> </a:t>
            </a:r>
            <a:r>
              <a:rPr lang="ru-RU" sz="1200" dirty="0" err="1" smtClean="0">
                <a:latin typeface="Kz Times New Roman" pitchFamily="18" charset="0"/>
                <a:ea typeface="Kz Times New Roman" pitchFamily="18" charset="0"/>
                <a:cs typeface="Kz Times New Roman" pitchFamily="18" charset="0"/>
              </a:rPr>
              <a:t>болды</a:t>
            </a:r>
            <a:r>
              <a:rPr lang="ru-RU" sz="1200" dirty="0" smtClean="0">
                <a:latin typeface="Kz Times New Roman" pitchFamily="18" charset="0"/>
                <a:ea typeface="Kz Times New Roman" pitchFamily="18" charset="0"/>
                <a:cs typeface="Kz Times New Roman" pitchFamily="18" charset="0"/>
              </a:rPr>
              <a:t>. </a:t>
            </a:r>
            <a:r>
              <a:rPr lang="ru-RU" sz="1200" dirty="0" err="1" smtClean="0">
                <a:latin typeface="Kz Times New Roman" pitchFamily="18" charset="0"/>
                <a:ea typeface="Kz Times New Roman" pitchFamily="18" charset="0"/>
                <a:cs typeface="Kz Times New Roman" pitchFamily="18" charset="0"/>
              </a:rPr>
              <a:t>Елбасына</a:t>
            </a:r>
            <a:r>
              <a:rPr lang="ru-RU" sz="1200" dirty="0" smtClean="0">
                <a:latin typeface="Kz Times New Roman" pitchFamily="18" charset="0"/>
                <a:ea typeface="Kz Times New Roman" pitchFamily="18" charset="0"/>
                <a:cs typeface="Kz Times New Roman" pitchFamily="18" charset="0"/>
              </a:rPr>
              <a:t> </a:t>
            </a:r>
            <a:r>
              <a:rPr lang="ru-RU" sz="1200" dirty="0" err="1" smtClean="0">
                <a:latin typeface="Kz Times New Roman" pitchFamily="18" charset="0"/>
                <a:ea typeface="Kz Times New Roman" pitchFamily="18" charset="0"/>
                <a:cs typeface="Kz Times New Roman" pitchFamily="18" charset="0"/>
              </a:rPr>
              <a:t>деген</a:t>
            </a:r>
            <a:r>
              <a:rPr lang="ru-RU" sz="1200" dirty="0" smtClean="0">
                <a:latin typeface="Kz Times New Roman" pitchFamily="18" charset="0"/>
                <a:ea typeface="Kz Times New Roman" pitchFamily="18" charset="0"/>
                <a:cs typeface="Kz Times New Roman" pitchFamily="18" charset="0"/>
              </a:rPr>
              <a:t> ел </a:t>
            </a:r>
            <a:r>
              <a:rPr lang="ru-RU" sz="1200" dirty="0" err="1" smtClean="0">
                <a:latin typeface="Kz Times New Roman" pitchFamily="18" charset="0"/>
                <a:ea typeface="Kz Times New Roman" pitchFamily="18" charset="0"/>
                <a:cs typeface="Kz Times New Roman" pitchFamily="18" charset="0"/>
              </a:rPr>
              <a:t>құрметін</a:t>
            </a:r>
            <a:r>
              <a:rPr lang="ru-RU" sz="1200" dirty="0" smtClean="0">
                <a:latin typeface="Kz Times New Roman" pitchFamily="18" charset="0"/>
                <a:ea typeface="Kz Times New Roman" pitchFamily="18" charset="0"/>
                <a:cs typeface="Kz Times New Roman" pitchFamily="18" charset="0"/>
              </a:rPr>
              <a:t> </a:t>
            </a:r>
            <a:r>
              <a:rPr lang="ru-RU" sz="1200" dirty="0" err="1" smtClean="0">
                <a:latin typeface="Kz Times New Roman" pitchFamily="18" charset="0"/>
                <a:ea typeface="Kz Times New Roman" pitchFamily="18" charset="0"/>
                <a:cs typeface="Kz Times New Roman" pitchFamily="18" charset="0"/>
              </a:rPr>
              <a:t>айрықша</a:t>
            </a:r>
            <a:r>
              <a:rPr lang="ru-RU" sz="1200" dirty="0" smtClean="0">
                <a:latin typeface="Kz Times New Roman" pitchFamily="18" charset="0"/>
                <a:ea typeface="Kz Times New Roman" pitchFamily="18" charset="0"/>
                <a:cs typeface="Kz Times New Roman" pitchFamily="18" charset="0"/>
              </a:rPr>
              <a:t> </a:t>
            </a:r>
            <a:r>
              <a:rPr lang="ru-RU" sz="1200" dirty="0" err="1" smtClean="0">
                <a:latin typeface="Kz Times New Roman" pitchFamily="18" charset="0"/>
                <a:ea typeface="Kz Times New Roman" pitchFamily="18" charset="0"/>
                <a:cs typeface="Kz Times New Roman" pitchFamily="18" charset="0"/>
              </a:rPr>
              <a:t>айғақтауға</a:t>
            </a:r>
            <a:r>
              <a:rPr lang="ru-RU" sz="1200" dirty="0" smtClean="0">
                <a:latin typeface="Kz Times New Roman" pitchFamily="18" charset="0"/>
                <a:ea typeface="Kz Times New Roman" pitchFamily="18" charset="0"/>
                <a:cs typeface="Kz Times New Roman" pitchFamily="18" charset="0"/>
              </a:rPr>
              <a:t> </a:t>
            </a:r>
            <a:r>
              <a:rPr lang="ru-RU" sz="1200" dirty="0" err="1" smtClean="0">
                <a:latin typeface="Kz Times New Roman" pitchFamily="18" charset="0"/>
                <a:ea typeface="Kz Times New Roman" pitchFamily="18" charset="0"/>
                <a:cs typeface="Kz Times New Roman" pitchFamily="18" charset="0"/>
              </a:rPr>
              <a:t>арналған</a:t>
            </a:r>
            <a:r>
              <a:rPr lang="ru-RU" sz="1200" dirty="0" smtClean="0">
                <a:latin typeface="Kz Times New Roman" pitchFamily="18" charset="0"/>
                <a:ea typeface="Kz Times New Roman" pitchFamily="18" charset="0"/>
                <a:cs typeface="Kz Times New Roman" pitchFamily="18" charset="0"/>
              </a:rPr>
              <a:t> </a:t>
            </a:r>
            <a:r>
              <a:rPr lang="ru-RU" sz="1200" dirty="0" err="1" smtClean="0">
                <a:latin typeface="Kz Times New Roman" pitchFamily="18" charset="0"/>
                <a:ea typeface="Kz Times New Roman" pitchFamily="18" charset="0"/>
                <a:cs typeface="Kz Times New Roman" pitchFamily="18" charset="0"/>
              </a:rPr>
              <a:t>бұл</a:t>
            </a:r>
            <a:r>
              <a:rPr lang="ru-RU" sz="1200" dirty="0" smtClean="0">
                <a:latin typeface="Kz Times New Roman" pitchFamily="18" charset="0"/>
                <a:ea typeface="Kz Times New Roman" pitchFamily="18" charset="0"/>
                <a:cs typeface="Kz Times New Roman" pitchFamily="18" charset="0"/>
              </a:rPr>
              <a:t> </a:t>
            </a:r>
            <a:r>
              <a:rPr lang="ru-RU" sz="1200" dirty="0" err="1" smtClean="0">
                <a:latin typeface="Kz Times New Roman" pitchFamily="18" charset="0"/>
                <a:ea typeface="Kz Times New Roman" pitchFamily="18" charset="0"/>
                <a:cs typeface="Kz Times New Roman" pitchFamily="18" charset="0"/>
              </a:rPr>
              <a:t>мерекенің</a:t>
            </a:r>
            <a:r>
              <a:rPr lang="ru-RU" sz="1200" dirty="0" smtClean="0">
                <a:latin typeface="Kz Times New Roman" pitchFamily="18" charset="0"/>
                <a:ea typeface="Kz Times New Roman" pitchFamily="18" charset="0"/>
                <a:cs typeface="Kz Times New Roman" pitchFamily="18" charset="0"/>
              </a:rPr>
              <a:t> </a:t>
            </a:r>
            <a:r>
              <a:rPr lang="ru-RU" sz="1200" dirty="0" err="1" smtClean="0">
                <a:latin typeface="Kz Times New Roman" pitchFamily="18" charset="0"/>
                <a:ea typeface="Kz Times New Roman" pitchFamily="18" charset="0"/>
                <a:cs typeface="Kz Times New Roman" pitchFamily="18" charset="0"/>
              </a:rPr>
              <a:t>дәстүрлік</a:t>
            </a:r>
            <a:r>
              <a:rPr lang="ru-RU" sz="1200" dirty="0" smtClean="0">
                <a:latin typeface="Kz Times New Roman" pitchFamily="18" charset="0"/>
                <a:ea typeface="Kz Times New Roman" pitchFamily="18" charset="0"/>
                <a:cs typeface="Kz Times New Roman" pitchFamily="18" charset="0"/>
              </a:rPr>
              <a:t> </a:t>
            </a:r>
            <a:r>
              <a:rPr lang="ru-RU" sz="1200" dirty="0" err="1" smtClean="0">
                <a:latin typeface="Kz Times New Roman" pitchFamily="18" charset="0"/>
                <a:ea typeface="Kz Times New Roman" pitchFamily="18" charset="0"/>
                <a:cs typeface="Kz Times New Roman" pitchFamily="18" charset="0"/>
              </a:rPr>
              <a:t>іс</a:t>
            </a:r>
            <a:r>
              <a:rPr lang="ru-RU" sz="1200" dirty="0" smtClean="0">
                <a:latin typeface="Kz Times New Roman" pitchFamily="18" charset="0"/>
                <a:ea typeface="Kz Times New Roman" pitchFamily="18" charset="0"/>
                <a:cs typeface="Kz Times New Roman" pitchFamily="18" charset="0"/>
              </a:rPr>
              <a:t>- </a:t>
            </a:r>
            <a:r>
              <a:rPr lang="ru-RU" sz="1200" dirty="0" err="1" smtClean="0">
                <a:latin typeface="Kz Times New Roman" pitchFamily="18" charset="0"/>
                <a:ea typeface="Kz Times New Roman" pitchFamily="18" charset="0"/>
                <a:cs typeface="Kz Times New Roman" pitchFamily="18" charset="0"/>
              </a:rPr>
              <a:t>шараға</a:t>
            </a:r>
            <a:r>
              <a:rPr lang="ru-RU" sz="1200" dirty="0" smtClean="0">
                <a:latin typeface="Kz Times New Roman" pitchFamily="18" charset="0"/>
                <a:ea typeface="Kz Times New Roman" pitchFamily="18" charset="0"/>
                <a:cs typeface="Kz Times New Roman" pitchFamily="18" charset="0"/>
              </a:rPr>
              <a:t> </a:t>
            </a:r>
            <a:r>
              <a:rPr lang="ru-RU" sz="1200" dirty="0" err="1" smtClean="0">
                <a:latin typeface="Kz Times New Roman" pitchFamily="18" charset="0"/>
                <a:ea typeface="Kz Times New Roman" pitchFamily="18" charset="0"/>
                <a:cs typeface="Kz Times New Roman" pitchFamily="18" charset="0"/>
              </a:rPr>
              <a:t>айналуға</a:t>
            </a:r>
            <a:r>
              <a:rPr lang="ru-RU" sz="1200" dirty="0" smtClean="0">
                <a:latin typeface="Kz Times New Roman" pitchFamily="18" charset="0"/>
                <a:ea typeface="Kz Times New Roman" pitchFamily="18" charset="0"/>
                <a:cs typeface="Kz Times New Roman" pitchFamily="18" charset="0"/>
              </a:rPr>
              <a:t> </a:t>
            </a:r>
            <a:r>
              <a:rPr lang="ru-RU" sz="1200" dirty="0" err="1" smtClean="0">
                <a:latin typeface="Kz Times New Roman" pitchFamily="18" charset="0"/>
                <a:ea typeface="Kz Times New Roman" pitchFamily="18" charset="0"/>
                <a:cs typeface="Kz Times New Roman" pitchFamily="18" charset="0"/>
              </a:rPr>
              <a:t>орны</a:t>
            </a:r>
            <a:r>
              <a:rPr lang="ru-RU" sz="1200" dirty="0" smtClean="0">
                <a:latin typeface="Kz Times New Roman" pitchFamily="18" charset="0"/>
                <a:ea typeface="Kz Times New Roman" pitchFamily="18" charset="0"/>
                <a:cs typeface="Kz Times New Roman" pitchFamily="18" charset="0"/>
              </a:rPr>
              <a:t> бар </a:t>
            </a:r>
            <a:r>
              <a:rPr lang="ru-RU" sz="1200" dirty="0" err="1" smtClean="0">
                <a:latin typeface="Kz Times New Roman" pitchFamily="18" charset="0"/>
                <a:ea typeface="Kz Times New Roman" pitchFamily="18" charset="0"/>
                <a:cs typeface="Kz Times New Roman" pitchFamily="18" charset="0"/>
              </a:rPr>
              <a:t>екенін</a:t>
            </a:r>
            <a:r>
              <a:rPr lang="ru-RU" sz="1200" dirty="0" smtClean="0">
                <a:latin typeface="Kz Times New Roman" pitchFamily="18" charset="0"/>
                <a:ea typeface="Kz Times New Roman" pitchFamily="18" charset="0"/>
                <a:cs typeface="Kz Times New Roman" pitchFamily="18" charset="0"/>
              </a:rPr>
              <a:t> </a:t>
            </a:r>
            <a:r>
              <a:rPr lang="ru-RU" sz="1200" dirty="0" err="1" smtClean="0">
                <a:latin typeface="Kz Times New Roman" pitchFamily="18" charset="0"/>
                <a:ea typeface="Kz Times New Roman" pitchFamily="18" charset="0"/>
                <a:cs typeface="Kz Times New Roman" pitchFamily="18" charset="0"/>
              </a:rPr>
              <a:t>шынайы</a:t>
            </a:r>
            <a:r>
              <a:rPr lang="ru-RU" sz="1200" dirty="0" smtClean="0">
                <a:latin typeface="Kz Times New Roman" pitchFamily="18" charset="0"/>
                <a:ea typeface="Kz Times New Roman" pitchFamily="18" charset="0"/>
                <a:cs typeface="Kz Times New Roman" pitchFamily="18" charset="0"/>
              </a:rPr>
              <a:t> </a:t>
            </a:r>
            <a:r>
              <a:rPr lang="ru-RU" sz="1200" dirty="0" err="1" smtClean="0">
                <a:latin typeface="Kz Times New Roman" pitchFamily="18" charset="0"/>
                <a:ea typeface="Kz Times New Roman" pitchFamily="18" charset="0"/>
                <a:cs typeface="Kz Times New Roman" pitchFamily="18" charset="0"/>
              </a:rPr>
              <a:t>сезіммен</a:t>
            </a:r>
            <a:r>
              <a:rPr lang="ru-RU" sz="1200" dirty="0" smtClean="0">
                <a:latin typeface="Kz Times New Roman" pitchFamily="18" charset="0"/>
                <a:ea typeface="Kz Times New Roman" pitchFamily="18" charset="0"/>
                <a:cs typeface="Kz Times New Roman" pitchFamily="18" charset="0"/>
              </a:rPr>
              <a:t> </a:t>
            </a:r>
            <a:r>
              <a:rPr lang="ru-RU" sz="1200" dirty="0" err="1" smtClean="0">
                <a:latin typeface="Kz Times New Roman" pitchFamily="18" charset="0"/>
                <a:ea typeface="Kz Times New Roman" pitchFamily="18" charset="0"/>
                <a:cs typeface="Kz Times New Roman" pitchFamily="18" charset="0"/>
              </a:rPr>
              <a:t>айтып</a:t>
            </a:r>
            <a:r>
              <a:rPr lang="ru-RU" sz="1200" dirty="0" smtClean="0">
                <a:latin typeface="Kz Times New Roman" pitchFamily="18" charset="0"/>
                <a:ea typeface="Kz Times New Roman" pitchFamily="18" charset="0"/>
                <a:cs typeface="Kz Times New Roman" pitchFamily="18" charset="0"/>
              </a:rPr>
              <a:t> </a:t>
            </a:r>
            <a:r>
              <a:rPr lang="ru-RU" sz="1200" dirty="0" err="1" smtClean="0">
                <a:latin typeface="Kz Times New Roman" pitchFamily="18" charset="0"/>
                <a:ea typeface="Kz Times New Roman" pitchFamily="18" charset="0"/>
                <a:cs typeface="Kz Times New Roman" pitchFamily="18" charset="0"/>
              </a:rPr>
              <a:t>өтуге</a:t>
            </a:r>
            <a:r>
              <a:rPr lang="ru-RU" sz="1200" dirty="0" smtClean="0">
                <a:latin typeface="Kz Times New Roman" pitchFamily="18" charset="0"/>
                <a:ea typeface="Kz Times New Roman" pitchFamily="18" charset="0"/>
                <a:cs typeface="Kz Times New Roman" pitchFamily="18" charset="0"/>
              </a:rPr>
              <a:t> тура </a:t>
            </a:r>
            <a:r>
              <a:rPr lang="ru-RU" sz="1200" dirty="0" err="1" smtClean="0">
                <a:latin typeface="Kz Times New Roman" pitchFamily="18" charset="0"/>
                <a:ea typeface="Kz Times New Roman" pitchFamily="18" charset="0"/>
                <a:cs typeface="Kz Times New Roman" pitchFamily="18" charset="0"/>
              </a:rPr>
              <a:t>келеді</a:t>
            </a:r>
            <a:r>
              <a:rPr lang="ru-RU" sz="1200" dirty="0" smtClean="0">
                <a:latin typeface="Kz Times New Roman" pitchFamily="18" charset="0"/>
                <a:ea typeface="Kz Times New Roman" pitchFamily="18" charset="0"/>
                <a:cs typeface="Kz Times New Roman" pitchFamily="18" charset="0"/>
              </a:rPr>
              <a:t>. </a:t>
            </a:r>
            <a:r>
              <a:rPr lang="ru-RU" sz="1200" dirty="0" err="1" smtClean="0">
                <a:latin typeface="Kz Times New Roman" pitchFamily="18" charset="0"/>
                <a:ea typeface="Kz Times New Roman" pitchFamily="18" charset="0"/>
                <a:cs typeface="Kz Times New Roman" pitchFamily="18" charset="0"/>
              </a:rPr>
              <a:t>Биыл</a:t>
            </a:r>
            <a:r>
              <a:rPr lang="ru-RU" sz="1200" dirty="0" smtClean="0">
                <a:latin typeface="Kz Times New Roman" pitchFamily="18" charset="0"/>
                <a:ea typeface="Kz Times New Roman" pitchFamily="18" charset="0"/>
                <a:cs typeface="Kz Times New Roman" pitchFamily="18" charset="0"/>
              </a:rPr>
              <a:t> </a:t>
            </a:r>
            <a:r>
              <a:rPr lang="ru-RU" sz="1200" dirty="0" err="1" smtClean="0">
                <a:latin typeface="Kz Times New Roman" pitchFamily="18" charset="0"/>
                <a:ea typeface="Kz Times New Roman" pitchFamily="18" charset="0"/>
                <a:cs typeface="Kz Times New Roman" pitchFamily="18" charset="0"/>
              </a:rPr>
              <a:t>міне</a:t>
            </a:r>
            <a:r>
              <a:rPr lang="ru-RU" sz="1200" dirty="0" smtClean="0">
                <a:latin typeface="Kz Times New Roman" pitchFamily="18" charset="0"/>
                <a:ea typeface="Kz Times New Roman" pitchFamily="18" charset="0"/>
                <a:cs typeface="Kz Times New Roman" pitchFamily="18" charset="0"/>
              </a:rPr>
              <a:t>, </a:t>
            </a:r>
            <a:r>
              <a:rPr lang="ru-RU" sz="1200" dirty="0" err="1" smtClean="0">
                <a:latin typeface="Kz Times New Roman" pitchFamily="18" charset="0"/>
                <a:ea typeface="Kz Times New Roman" pitchFamily="18" charset="0"/>
                <a:cs typeface="Kz Times New Roman" pitchFamily="18" charset="0"/>
              </a:rPr>
              <a:t>тағы</a:t>
            </a:r>
            <a:r>
              <a:rPr lang="ru-RU" sz="1200" dirty="0" smtClean="0">
                <a:latin typeface="Kz Times New Roman" pitchFamily="18" charset="0"/>
                <a:ea typeface="Kz Times New Roman" pitchFamily="18" charset="0"/>
                <a:cs typeface="Kz Times New Roman" pitchFamily="18" charset="0"/>
              </a:rPr>
              <a:t> да осы </a:t>
            </a:r>
            <a:r>
              <a:rPr lang="ru-RU" sz="1200" dirty="0" err="1" smtClean="0">
                <a:latin typeface="Kz Times New Roman" pitchFamily="18" charset="0"/>
                <a:ea typeface="Kz Times New Roman" pitchFamily="18" charset="0"/>
                <a:cs typeface="Kz Times New Roman" pitchFamily="18" charset="0"/>
              </a:rPr>
              <a:t>мерекені</a:t>
            </a:r>
            <a:r>
              <a:rPr lang="ru-RU" sz="1200" dirty="0" smtClean="0">
                <a:latin typeface="Kz Times New Roman" pitchFamily="18" charset="0"/>
                <a:ea typeface="Kz Times New Roman" pitchFamily="18" charset="0"/>
                <a:cs typeface="Kz Times New Roman" pitchFamily="18" charset="0"/>
              </a:rPr>
              <a:t> </a:t>
            </a:r>
            <a:r>
              <a:rPr lang="ru-RU" sz="1200" dirty="0" err="1" smtClean="0">
                <a:latin typeface="Kz Times New Roman" pitchFamily="18" charset="0"/>
                <a:ea typeface="Kz Times New Roman" pitchFamily="18" charset="0"/>
                <a:cs typeface="Kz Times New Roman" pitchFamily="18" charset="0"/>
              </a:rPr>
              <a:t>тойлағалы</a:t>
            </a:r>
            <a:r>
              <a:rPr lang="ru-RU" sz="1200" dirty="0" smtClean="0">
                <a:latin typeface="Kz Times New Roman" pitchFamily="18" charset="0"/>
                <a:ea typeface="Kz Times New Roman" pitchFamily="18" charset="0"/>
                <a:cs typeface="Kz Times New Roman" pitchFamily="18" charset="0"/>
              </a:rPr>
              <a:t> </a:t>
            </a:r>
            <a:r>
              <a:rPr lang="ru-RU" sz="1200" dirty="0" err="1" smtClean="0">
                <a:latin typeface="Kz Times New Roman" pitchFamily="18" charset="0"/>
                <a:ea typeface="Kz Times New Roman" pitchFamily="18" charset="0"/>
                <a:cs typeface="Kz Times New Roman" pitchFamily="18" charset="0"/>
              </a:rPr>
              <a:t>отырмыз</a:t>
            </a:r>
            <a:r>
              <a:rPr lang="ru-RU" sz="1200" dirty="0" smtClean="0">
                <a:latin typeface="Kz Times New Roman" pitchFamily="18" charset="0"/>
                <a:ea typeface="Kz Times New Roman" pitchFamily="18" charset="0"/>
                <a:cs typeface="Kz Times New Roman" pitchFamily="18" charset="0"/>
              </a:rPr>
              <a:t>    </a:t>
            </a:r>
          </a:p>
          <a:p>
            <a:pPr algn="r"/>
            <a:r>
              <a:rPr lang="kk-KZ" sz="1200" b="1" dirty="0" smtClean="0">
                <a:latin typeface="Kz Times New Roman" pitchFamily="18" charset="0"/>
                <a:ea typeface="Kz Times New Roman" pitchFamily="18" charset="0"/>
                <a:cs typeface="Kz Times New Roman" pitchFamily="18" charset="0"/>
              </a:rPr>
              <a:t>“Жас ұлан”БҰ </a:t>
            </a:r>
            <a:r>
              <a:rPr lang="kk-KZ" sz="1200" b="1" dirty="0" smtClean="0">
                <a:latin typeface="Kz Times New Roman" pitchFamily="18" charset="0"/>
                <a:ea typeface="Kz Times New Roman" pitchFamily="18" charset="0"/>
                <a:cs typeface="Kz Times New Roman" pitchFamily="18" charset="0"/>
              </a:rPr>
              <a:t> Курмангожина </a:t>
            </a:r>
            <a:r>
              <a:rPr lang="kk-KZ" sz="1200" b="1" dirty="0" smtClean="0">
                <a:latin typeface="Kz Times New Roman" pitchFamily="18" charset="0"/>
                <a:ea typeface="Kz Times New Roman" pitchFamily="18" charset="0"/>
                <a:cs typeface="Kz Times New Roman" pitchFamily="18" charset="0"/>
              </a:rPr>
              <a:t>Жаннат 9  сынып </a:t>
            </a:r>
            <a:endParaRPr lang="ru-RU" sz="1200" b="1" dirty="0"/>
          </a:p>
        </p:txBody>
      </p:sp>
      <p:pic>
        <p:nvPicPr>
          <p:cNvPr id="33" name="Рисунок 32" descr="C:\Users\Аигерим\Desktop\IMG-20171211-WA0055.jpg"/>
          <p:cNvPicPr/>
          <p:nvPr/>
        </p:nvPicPr>
        <p:blipFill>
          <a:blip r:embed="rId6" cstate="print"/>
          <a:srcRect/>
          <a:stretch>
            <a:fillRect/>
          </a:stretch>
        </p:blipFill>
        <p:spPr bwMode="auto">
          <a:xfrm>
            <a:off x="457200" y="6705601"/>
            <a:ext cx="1143000" cy="1920737"/>
          </a:xfrm>
          <a:prstGeom prst="rect">
            <a:avLst/>
          </a:prstGeom>
          <a:noFill/>
          <a:ln w="9525">
            <a:noFill/>
            <a:miter lim="800000"/>
            <a:headEnd/>
            <a:tailEnd/>
          </a:ln>
        </p:spPr>
      </p:pic>
      <p:sp>
        <p:nvSpPr>
          <p:cNvPr id="34" name="Блок-схема: карточка 33"/>
          <p:cNvSpPr/>
          <p:nvPr/>
        </p:nvSpPr>
        <p:spPr>
          <a:xfrm rot="10800000" flipH="1" flipV="1">
            <a:off x="2819400" y="5181600"/>
            <a:ext cx="3352800" cy="2667000"/>
          </a:xfrm>
          <a:prstGeom prst="flowChartPunchedCar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kk-KZ" sz="1400" dirty="0" smtClean="0">
                <a:latin typeface="Kz Times New Roman" pitchFamily="18" charset="0"/>
                <a:ea typeface="Kz Times New Roman" pitchFamily="18" charset="0"/>
                <a:cs typeface="Kz Times New Roman" pitchFamily="18" charset="0"/>
              </a:rPr>
              <a:t>11-15 желтоқсан аралығында ҚР  тәуелсіздігіне арналған апталық жоспар ұйымдастырылды. Дүйсенбі күні әр сыныпта “Достық пенен татылулықтың шаңырағы атты ” тақырыпта сынып сағаттар өткізілді. Оқушылар арасында суреттер сайысы, кітапханада көрме өтті. 5-9 сынып оқушылар арасында  конференция өткізілді.</a:t>
            </a:r>
          </a:p>
          <a:p>
            <a:pPr algn="r"/>
            <a:r>
              <a:rPr lang="kk-KZ" sz="1400" dirty="0" smtClean="0">
                <a:latin typeface="Kz Times New Roman" pitchFamily="18" charset="0"/>
                <a:ea typeface="Kz Times New Roman" pitchFamily="18" charset="0"/>
                <a:cs typeface="Kz Times New Roman" pitchFamily="18" charset="0"/>
              </a:rPr>
              <a:t>Негметова Нүрсулу 8 сынып</a:t>
            </a:r>
            <a:endParaRPr lang="ru-RU" sz="1400" dirty="0">
              <a:latin typeface="Kz Times New Roman" pitchFamily="18" charset="0"/>
              <a:ea typeface="Kz Times New Roman" pitchFamily="18" charset="0"/>
              <a:cs typeface="Kz Times New Roman" pitchFamily="18" charset="0"/>
            </a:endParaRPr>
          </a:p>
        </p:txBody>
      </p:sp>
      <p:sp>
        <p:nvSpPr>
          <p:cNvPr id="13313" name="Rectangle 1"/>
          <p:cNvSpPr>
            <a:spLocks noChangeArrowheads="1"/>
          </p:cNvSpPr>
          <p:nvPr/>
        </p:nvSpPr>
        <p:spPr bwMode="auto">
          <a:xfrm>
            <a:off x="1524000" y="685800"/>
            <a:ext cx="3130601" cy="276999"/>
          </a:xfrm>
          <a:prstGeom prst="rect">
            <a:avLst/>
          </a:prstGeom>
          <a:solidFill>
            <a:srgbClr val="FFFFFF"/>
          </a:solid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kk-KZ" sz="1200" b="1"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«Тәуелсіздік – теңдесі жоқ байлығым»</a:t>
            </a:r>
            <a:endParaRPr kumimoji="0" lang="kk-KZ" sz="1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28600" y="914400"/>
            <a:ext cx="6172200" cy="2005584"/>
          </a:xfrm>
        </p:spPr>
        <p:txBody>
          <a:bodyPr>
            <a:normAutofit fontScale="90000"/>
          </a:bodyPr>
          <a:lstStyle/>
          <a:p>
            <a:pPr algn="ctr"/>
            <a:r>
              <a:rPr lang="kk-KZ" sz="2200" b="1" dirty="0" smtClean="0">
                <a:latin typeface="Kz Times New Roman" pitchFamily="18" charset="0"/>
                <a:ea typeface="Kz Times New Roman" pitchFamily="18" charset="0"/>
                <a:cs typeface="Kz Times New Roman" pitchFamily="18" charset="0"/>
              </a:rPr>
              <a:t/>
            </a:r>
            <a:br>
              <a:rPr lang="kk-KZ" sz="2200" b="1" dirty="0" smtClean="0">
                <a:latin typeface="Kz Times New Roman" pitchFamily="18" charset="0"/>
                <a:ea typeface="Kz Times New Roman" pitchFamily="18" charset="0"/>
                <a:cs typeface="Kz Times New Roman" pitchFamily="18" charset="0"/>
              </a:rPr>
            </a:br>
            <a:r>
              <a:rPr lang="kk-KZ" sz="2200" b="1" dirty="0" smtClean="0">
                <a:latin typeface="Kz Times New Roman" pitchFamily="18" charset="0"/>
                <a:ea typeface="Kz Times New Roman" pitchFamily="18" charset="0"/>
                <a:cs typeface="Kz Times New Roman" pitchFamily="18" charset="0"/>
              </a:rPr>
              <a:t/>
            </a:r>
            <a:br>
              <a:rPr lang="kk-KZ" sz="2200" b="1" dirty="0" smtClean="0">
                <a:latin typeface="Kz Times New Roman" pitchFamily="18" charset="0"/>
                <a:ea typeface="Kz Times New Roman" pitchFamily="18" charset="0"/>
                <a:cs typeface="Kz Times New Roman" pitchFamily="18" charset="0"/>
              </a:rPr>
            </a:br>
            <a:r>
              <a:rPr lang="kk-KZ" sz="2200" b="1" dirty="0" smtClean="0">
                <a:latin typeface="Kz Times New Roman" pitchFamily="18" charset="0"/>
                <a:ea typeface="Kz Times New Roman" pitchFamily="18" charset="0"/>
                <a:cs typeface="Kz Times New Roman" pitchFamily="18" charset="0"/>
              </a:rPr>
              <a:t/>
            </a:r>
            <a:br>
              <a:rPr lang="kk-KZ" sz="2200" b="1" dirty="0" smtClean="0">
                <a:latin typeface="Kz Times New Roman" pitchFamily="18" charset="0"/>
                <a:ea typeface="Kz Times New Roman" pitchFamily="18" charset="0"/>
                <a:cs typeface="Kz Times New Roman" pitchFamily="18" charset="0"/>
              </a:rPr>
            </a:br>
            <a:r>
              <a:rPr lang="kk-KZ" sz="2200" b="1" dirty="0" smtClean="0">
                <a:latin typeface="Kz Times New Roman" pitchFamily="18" charset="0"/>
                <a:ea typeface="Kz Times New Roman" pitchFamily="18" charset="0"/>
                <a:cs typeface="Kz Times New Roman" pitchFamily="18" charset="0"/>
              </a:rPr>
              <a:t/>
            </a:r>
            <a:br>
              <a:rPr lang="kk-KZ" sz="2200" b="1" dirty="0" smtClean="0">
                <a:latin typeface="Kz Times New Roman" pitchFamily="18" charset="0"/>
                <a:ea typeface="Kz Times New Roman" pitchFamily="18" charset="0"/>
                <a:cs typeface="Kz Times New Roman" pitchFamily="18" charset="0"/>
              </a:rPr>
            </a:br>
            <a:r>
              <a:rPr lang="kk-KZ" sz="2200" b="1" dirty="0" smtClean="0">
                <a:latin typeface="Kz Times New Roman" pitchFamily="18" charset="0"/>
                <a:ea typeface="Kz Times New Roman" pitchFamily="18" charset="0"/>
                <a:cs typeface="Kz Times New Roman" pitchFamily="18" charset="0"/>
              </a:rPr>
              <a:t/>
            </a:r>
            <a:br>
              <a:rPr lang="kk-KZ" sz="2200" b="1" dirty="0" smtClean="0">
                <a:latin typeface="Kz Times New Roman" pitchFamily="18" charset="0"/>
                <a:ea typeface="Kz Times New Roman" pitchFamily="18" charset="0"/>
                <a:cs typeface="Kz Times New Roman" pitchFamily="18" charset="0"/>
              </a:rPr>
            </a:br>
            <a:r>
              <a:rPr lang="kk-KZ" sz="2200" b="1" dirty="0" smtClean="0">
                <a:latin typeface="Kz Times New Roman" pitchFamily="18" charset="0"/>
                <a:ea typeface="Kz Times New Roman" pitchFamily="18" charset="0"/>
                <a:cs typeface="Kz Times New Roman" pitchFamily="18" charset="0"/>
              </a:rPr>
              <a:t>«</a:t>
            </a:r>
            <a:r>
              <a:rPr lang="ru-RU" sz="2200" b="1" dirty="0" err="1" smtClean="0">
                <a:latin typeface="Kz Times New Roman" pitchFamily="18" charset="0"/>
                <a:ea typeface="Kz Times New Roman" pitchFamily="18" charset="0"/>
                <a:cs typeface="Kz Times New Roman" pitchFamily="18" charset="0"/>
              </a:rPr>
              <a:t>Ата</a:t>
            </a:r>
            <a:r>
              <a:rPr lang="ru-RU" sz="2200" b="1" dirty="0" smtClean="0">
                <a:latin typeface="Kz Times New Roman" pitchFamily="18" charset="0"/>
                <a:ea typeface="Kz Times New Roman" pitchFamily="18" charset="0"/>
                <a:cs typeface="Kz Times New Roman" pitchFamily="18" charset="0"/>
              </a:rPr>
              <a:t> </a:t>
            </a:r>
            <a:r>
              <a:rPr lang="ru-RU" sz="2200" b="1" dirty="0" err="1" smtClean="0">
                <a:latin typeface="Kz Times New Roman" pitchFamily="18" charset="0"/>
                <a:ea typeface="Kz Times New Roman" pitchFamily="18" charset="0"/>
                <a:cs typeface="Kz Times New Roman" pitchFamily="18" charset="0"/>
              </a:rPr>
              <a:t>салтым</a:t>
            </a:r>
            <a:r>
              <a:rPr lang="ru-RU" sz="2200" b="1" dirty="0" smtClean="0">
                <a:latin typeface="Kz Times New Roman" pitchFamily="18" charset="0"/>
                <a:ea typeface="Kz Times New Roman" pitchFamily="18" charset="0"/>
                <a:cs typeface="Kz Times New Roman" pitchFamily="18" charset="0"/>
              </a:rPr>
              <a:t> –</a:t>
            </a:r>
            <a:r>
              <a:rPr lang="ru-RU" sz="2200" b="1" dirty="0" err="1" smtClean="0">
                <a:latin typeface="Kz Times New Roman" pitchFamily="18" charset="0"/>
                <a:ea typeface="Kz Times New Roman" pitchFamily="18" charset="0"/>
                <a:cs typeface="Kz Times New Roman" pitchFamily="18" charset="0"/>
              </a:rPr>
              <a:t>асыл</a:t>
            </a:r>
            <a:r>
              <a:rPr lang="ru-RU" sz="2200" b="1" dirty="0" smtClean="0">
                <a:latin typeface="Kz Times New Roman" pitchFamily="18" charset="0"/>
                <a:ea typeface="Kz Times New Roman" pitchFamily="18" charset="0"/>
                <a:cs typeface="Kz Times New Roman" pitchFamily="18" charset="0"/>
              </a:rPr>
              <a:t> </a:t>
            </a:r>
            <a:r>
              <a:rPr lang="ru-RU" sz="2200" b="1" dirty="0" err="1" smtClean="0">
                <a:latin typeface="Kz Times New Roman" pitchFamily="18" charset="0"/>
                <a:ea typeface="Kz Times New Roman" pitchFamily="18" charset="0"/>
                <a:cs typeface="Kz Times New Roman" pitchFamily="18" charset="0"/>
              </a:rPr>
              <a:t>мұрам</a:t>
            </a:r>
            <a:r>
              <a:rPr lang="ru-RU" sz="2200" b="1" dirty="0" smtClean="0">
                <a:latin typeface="Kz Times New Roman" pitchFamily="18" charset="0"/>
                <a:ea typeface="Kz Times New Roman" pitchFamily="18" charset="0"/>
                <a:cs typeface="Kz Times New Roman" pitchFamily="18" charset="0"/>
              </a:rPr>
              <a:t>, </a:t>
            </a:r>
            <a:r>
              <a:rPr lang="ru-RU" sz="2200" b="1" dirty="0" err="1" smtClean="0">
                <a:latin typeface="Kz Times New Roman" pitchFamily="18" charset="0"/>
                <a:ea typeface="Kz Times New Roman" pitchFamily="18" charset="0"/>
                <a:cs typeface="Kz Times New Roman" pitchFamily="18" charset="0"/>
              </a:rPr>
              <a:t>ардағым</a:t>
            </a:r>
            <a:r>
              <a:rPr lang="kk-KZ" sz="2200" b="1" dirty="0" smtClean="0">
                <a:latin typeface="Kz Times New Roman" pitchFamily="18" charset="0"/>
                <a:ea typeface="Kz Times New Roman" pitchFamily="18" charset="0"/>
                <a:cs typeface="Kz Times New Roman" pitchFamily="18" charset="0"/>
              </a:rPr>
              <a:t>»</a:t>
            </a:r>
            <a:r>
              <a:rPr lang="ru-RU" dirty="0" smtClean="0"/>
              <a:t/>
            </a:r>
            <a:br>
              <a:rPr lang="ru-RU" dirty="0" smtClean="0"/>
            </a:br>
            <a:r>
              <a:rPr lang="ru-RU" sz="1300" b="1" dirty="0" smtClean="0">
                <a:latin typeface="Kz Times New Roman" pitchFamily="18" charset="0"/>
                <a:ea typeface="Kz Times New Roman" pitchFamily="18" charset="0"/>
                <a:cs typeface="Kz Times New Roman" pitchFamily="18" charset="0"/>
              </a:rPr>
              <a:t> </a:t>
            </a:r>
            <a:r>
              <a:rPr lang="ru-RU" sz="1300" b="1" dirty="0" err="1" smtClean="0">
                <a:latin typeface="Kz Times New Roman" pitchFamily="18" charset="0"/>
                <a:ea typeface="Kz Times New Roman" pitchFamily="18" charset="0"/>
                <a:cs typeface="Kz Times New Roman" pitchFamily="18" charset="0"/>
              </a:rPr>
              <a:t>Дәстүр-</a:t>
            </a:r>
            <a:r>
              <a:rPr lang="ru-RU" sz="1300" dirty="0" err="1" smtClean="0">
                <a:latin typeface="Kz Times New Roman" pitchFamily="18" charset="0"/>
                <a:ea typeface="Kz Times New Roman" pitchFamily="18" charset="0"/>
                <a:cs typeface="Kz Times New Roman" pitchFamily="18" charset="0"/>
              </a:rPr>
              <a:t>халықтың</a:t>
            </a:r>
            <a:r>
              <a:rPr lang="ru-RU" sz="1300" dirty="0" smtClean="0">
                <a:latin typeface="Kz Times New Roman" pitchFamily="18" charset="0"/>
                <a:ea typeface="Kz Times New Roman" pitchFamily="18" charset="0"/>
                <a:cs typeface="Kz Times New Roman" pitchFamily="18" charset="0"/>
              </a:rPr>
              <a:t> </a:t>
            </a:r>
            <a:r>
              <a:rPr lang="ru-RU" sz="1300" dirty="0" err="1" smtClean="0">
                <a:latin typeface="Kz Times New Roman" pitchFamily="18" charset="0"/>
                <a:ea typeface="Kz Times New Roman" pitchFamily="18" charset="0"/>
                <a:cs typeface="Kz Times New Roman" pitchFamily="18" charset="0"/>
              </a:rPr>
              <a:t>атадан</a:t>
            </a:r>
            <a:r>
              <a:rPr lang="ru-RU" sz="1300" dirty="0" smtClean="0">
                <a:latin typeface="Kz Times New Roman" pitchFamily="18" charset="0"/>
                <a:ea typeface="Kz Times New Roman" pitchFamily="18" charset="0"/>
                <a:cs typeface="Kz Times New Roman" pitchFamily="18" charset="0"/>
              </a:rPr>
              <a:t> </a:t>
            </a:r>
            <a:r>
              <a:rPr lang="ru-RU" sz="1300" dirty="0" err="1" smtClean="0">
                <a:latin typeface="Kz Times New Roman" pitchFamily="18" charset="0"/>
                <a:ea typeface="Kz Times New Roman" pitchFamily="18" charset="0"/>
                <a:cs typeface="Kz Times New Roman" pitchFamily="18" charset="0"/>
              </a:rPr>
              <a:t>балаға</a:t>
            </a:r>
            <a:r>
              <a:rPr lang="ru-RU" sz="1300" dirty="0" smtClean="0">
                <a:latin typeface="Kz Times New Roman" pitchFamily="18" charset="0"/>
                <a:ea typeface="Kz Times New Roman" pitchFamily="18" charset="0"/>
                <a:cs typeface="Kz Times New Roman" pitchFamily="18" charset="0"/>
              </a:rPr>
              <a:t> </a:t>
            </a:r>
            <a:r>
              <a:rPr lang="ru-RU" sz="1300" dirty="0" err="1" smtClean="0">
                <a:latin typeface="Kz Times New Roman" pitchFamily="18" charset="0"/>
                <a:ea typeface="Kz Times New Roman" pitchFamily="18" charset="0"/>
                <a:cs typeface="Kz Times New Roman" pitchFamily="18" charset="0"/>
              </a:rPr>
              <a:t>көшіп,жалғасын</a:t>
            </a:r>
            <a:r>
              <a:rPr lang="ru-RU" sz="1300" dirty="0" smtClean="0">
                <a:latin typeface="Kz Times New Roman" pitchFamily="18" charset="0"/>
                <a:ea typeface="Kz Times New Roman" pitchFamily="18" charset="0"/>
                <a:cs typeface="Kz Times New Roman" pitchFamily="18" charset="0"/>
              </a:rPr>
              <a:t> </a:t>
            </a:r>
            <a:r>
              <a:rPr lang="ru-RU" sz="1300" dirty="0" err="1" smtClean="0">
                <a:latin typeface="Kz Times New Roman" pitchFamily="18" charset="0"/>
                <a:ea typeface="Kz Times New Roman" pitchFamily="18" charset="0"/>
                <a:cs typeface="Kz Times New Roman" pitchFamily="18" charset="0"/>
              </a:rPr>
              <a:t>және</a:t>
            </a:r>
            <a:r>
              <a:rPr lang="ru-RU" sz="1300" dirty="0" smtClean="0">
                <a:latin typeface="Kz Times New Roman" pitchFamily="18" charset="0"/>
                <a:ea typeface="Kz Times New Roman" pitchFamily="18" charset="0"/>
                <a:cs typeface="Kz Times New Roman" pitchFamily="18" charset="0"/>
              </a:rPr>
              <a:t> </a:t>
            </a:r>
            <a:r>
              <a:rPr lang="ru-RU" sz="1300" dirty="0" err="1" smtClean="0">
                <a:latin typeface="Kz Times New Roman" pitchFamily="18" charset="0"/>
                <a:ea typeface="Kz Times New Roman" pitchFamily="18" charset="0"/>
                <a:cs typeface="Kz Times New Roman" pitchFamily="18" charset="0"/>
              </a:rPr>
              <a:t>дамып</a:t>
            </a:r>
            <a:r>
              <a:rPr lang="ru-RU" sz="1300" dirty="0" smtClean="0">
                <a:latin typeface="Kz Times New Roman" pitchFamily="18" charset="0"/>
                <a:ea typeface="Kz Times New Roman" pitchFamily="18" charset="0"/>
                <a:cs typeface="Kz Times New Roman" pitchFamily="18" charset="0"/>
              </a:rPr>
              <a:t> </a:t>
            </a:r>
            <a:r>
              <a:rPr lang="ru-RU" sz="1300" dirty="0" err="1" smtClean="0">
                <a:latin typeface="Kz Times New Roman" pitchFamily="18" charset="0"/>
                <a:ea typeface="Kz Times New Roman" pitchFamily="18" charset="0"/>
                <a:cs typeface="Kz Times New Roman" pitchFamily="18" charset="0"/>
              </a:rPr>
              <a:t>отыратын</a:t>
            </a:r>
            <a:r>
              <a:rPr lang="ru-RU" sz="1300" dirty="0" smtClean="0">
                <a:latin typeface="Kz Times New Roman" pitchFamily="18" charset="0"/>
                <a:ea typeface="Kz Times New Roman" pitchFamily="18" charset="0"/>
                <a:cs typeface="Kz Times New Roman" pitchFamily="18" charset="0"/>
              </a:rPr>
              <a:t> </a:t>
            </a:r>
            <a:r>
              <a:rPr lang="ru-RU" sz="1300" dirty="0" err="1" smtClean="0">
                <a:latin typeface="Kz Times New Roman" pitchFamily="18" charset="0"/>
                <a:ea typeface="Kz Times New Roman" pitchFamily="18" charset="0"/>
                <a:cs typeface="Kz Times New Roman" pitchFamily="18" charset="0"/>
              </a:rPr>
              <a:t>тарихи</a:t>
            </a:r>
            <a:r>
              <a:rPr lang="ru-RU" sz="1300" dirty="0" smtClean="0">
                <a:latin typeface="Kz Times New Roman" pitchFamily="18" charset="0"/>
                <a:ea typeface="Kz Times New Roman" pitchFamily="18" charset="0"/>
                <a:cs typeface="Kz Times New Roman" pitchFamily="18" charset="0"/>
              </a:rPr>
              <a:t> </a:t>
            </a:r>
            <a:r>
              <a:rPr lang="ru-RU" sz="1300" dirty="0" err="1" smtClean="0">
                <a:latin typeface="Kz Times New Roman" pitchFamily="18" charset="0"/>
                <a:ea typeface="Kz Times New Roman" pitchFamily="18" charset="0"/>
                <a:cs typeface="Kz Times New Roman" pitchFamily="18" charset="0"/>
              </a:rPr>
              <a:t>әлеуметтік</a:t>
            </a:r>
            <a:r>
              <a:rPr lang="ru-RU" sz="1300" dirty="0" smtClean="0">
                <a:latin typeface="Kz Times New Roman" pitchFamily="18" charset="0"/>
                <a:ea typeface="Kz Times New Roman" pitchFamily="18" charset="0"/>
                <a:cs typeface="Kz Times New Roman" pitchFamily="18" charset="0"/>
              </a:rPr>
              <a:t>, </a:t>
            </a:r>
            <a:r>
              <a:rPr lang="ru-RU" sz="1300" dirty="0" err="1" smtClean="0">
                <a:latin typeface="Kz Times New Roman" pitchFamily="18" charset="0"/>
                <a:ea typeface="Kz Times New Roman" pitchFamily="18" charset="0"/>
                <a:cs typeface="Kz Times New Roman" pitchFamily="18" charset="0"/>
              </a:rPr>
              <a:t>мәдени-тұрмыстық</a:t>
            </a:r>
            <a:r>
              <a:rPr lang="ru-RU" sz="1300" dirty="0" smtClean="0">
                <a:latin typeface="Kz Times New Roman" pitchFamily="18" charset="0"/>
                <a:ea typeface="Kz Times New Roman" pitchFamily="18" charset="0"/>
                <a:cs typeface="Kz Times New Roman" pitchFamily="18" charset="0"/>
              </a:rPr>
              <a:t>, </a:t>
            </a:r>
            <a:r>
              <a:rPr lang="ru-RU" sz="1300" dirty="0" err="1" smtClean="0">
                <a:latin typeface="Kz Times New Roman" pitchFamily="18" charset="0"/>
                <a:ea typeface="Kz Times New Roman" pitchFamily="18" charset="0"/>
                <a:cs typeface="Kz Times New Roman" pitchFamily="18" charset="0"/>
              </a:rPr>
              <a:t>кәсіптік</a:t>
            </a:r>
            <a:r>
              <a:rPr lang="ru-RU" sz="1300" dirty="0" smtClean="0">
                <a:latin typeface="Kz Times New Roman" pitchFamily="18" charset="0"/>
                <a:ea typeface="Kz Times New Roman" pitchFamily="18" charset="0"/>
                <a:cs typeface="Kz Times New Roman" pitchFamily="18" charset="0"/>
              </a:rPr>
              <a:t>, </a:t>
            </a:r>
            <a:r>
              <a:rPr lang="ru-RU" sz="1300" dirty="0" err="1" smtClean="0">
                <a:latin typeface="Kz Times New Roman" pitchFamily="18" charset="0"/>
                <a:ea typeface="Kz Times New Roman" pitchFamily="18" charset="0"/>
                <a:cs typeface="Kz Times New Roman" pitchFamily="18" charset="0"/>
              </a:rPr>
              <a:t>салт-сана</a:t>
            </a:r>
            <a:r>
              <a:rPr lang="ru-RU" sz="1300" dirty="0" smtClean="0">
                <a:latin typeface="Kz Times New Roman" pitchFamily="18" charset="0"/>
                <a:ea typeface="Kz Times New Roman" pitchFamily="18" charset="0"/>
                <a:cs typeface="Kz Times New Roman" pitchFamily="18" charset="0"/>
              </a:rPr>
              <a:t>, </a:t>
            </a:r>
            <a:r>
              <a:rPr lang="ru-RU" sz="1300" dirty="0" err="1" smtClean="0">
                <a:latin typeface="Kz Times New Roman" pitchFamily="18" charset="0"/>
                <a:ea typeface="Kz Times New Roman" pitchFamily="18" charset="0"/>
                <a:cs typeface="Kz Times New Roman" pitchFamily="18" charset="0"/>
              </a:rPr>
              <a:t>әдет-ғұрып,мінез-құлық,тәлім-тәрбие</a:t>
            </a:r>
            <a:r>
              <a:rPr lang="ru-RU" sz="1300" dirty="0" smtClean="0">
                <a:latin typeface="Kz Times New Roman" pitchFamily="18" charset="0"/>
                <a:ea typeface="Kz Times New Roman" pitchFamily="18" charset="0"/>
                <a:cs typeface="Kz Times New Roman" pitchFamily="18" charset="0"/>
              </a:rPr>
              <a:t> </a:t>
            </a:r>
            <a:r>
              <a:rPr lang="ru-RU" sz="1300" dirty="0" err="1" smtClean="0">
                <a:latin typeface="Kz Times New Roman" pitchFamily="18" charset="0"/>
                <a:ea typeface="Kz Times New Roman" pitchFamily="18" charset="0"/>
                <a:cs typeface="Kz Times New Roman" pitchFamily="18" charset="0"/>
              </a:rPr>
              <a:t>және</a:t>
            </a:r>
            <a:r>
              <a:rPr lang="ru-RU" sz="1300" dirty="0" smtClean="0">
                <a:latin typeface="Kz Times New Roman" pitchFamily="18" charset="0"/>
                <a:ea typeface="Kz Times New Roman" pitchFamily="18" charset="0"/>
                <a:cs typeface="Kz Times New Roman" pitchFamily="18" charset="0"/>
              </a:rPr>
              <a:t> </a:t>
            </a:r>
            <a:r>
              <a:rPr lang="ru-RU" sz="1300" dirty="0" err="1" smtClean="0">
                <a:latin typeface="Kz Times New Roman" pitchFamily="18" charset="0"/>
                <a:ea typeface="Kz Times New Roman" pitchFamily="18" charset="0"/>
                <a:cs typeface="Kz Times New Roman" pitchFamily="18" charset="0"/>
              </a:rPr>
              <a:t>рухани</a:t>
            </a:r>
            <a:r>
              <a:rPr lang="ru-RU" sz="1300" dirty="0" smtClean="0">
                <a:latin typeface="Kz Times New Roman" pitchFamily="18" charset="0"/>
                <a:ea typeface="Kz Times New Roman" pitchFamily="18" charset="0"/>
                <a:cs typeface="Kz Times New Roman" pitchFamily="18" charset="0"/>
              </a:rPr>
              <a:t> </a:t>
            </a:r>
            <a:r>
              <a:rPr lang="ru-RU" sz="1300" dirty="0" err="1" smtClean="0">
                <a:latin typeface="Kz Times New Roman" pitchFamily="18" charset="0"/>
                <a:ea typeface="Kz Times New Roman" pitchFamily="18" charset="0"/>
                <a:cs typeface="Kz Times New Roman" pitchFamily="18" charset="0"/>
              </a:rPr>
              <a:t>іс-әрекеттер</a:t>
            </a:r>
            <a:r>
              <a:rPr lang="ru-RU" sz="1300" dirty="0" smtClean="0">
                <a:latin typeface="Kz Times New Roman" pitchFamily="18" charset="0"/>
                <a:ea typeface="Kz Times New Roman" pitchFamily="18" charset="0"/>
                <a:cs typeface="Kz Times New Roman" pitchFamily="18" charset="0"/>
              </a:rPr>
              <a:t> </a:t>
            </a:r>
            <a:r>
              <a:rPr lang="ru-RU" sz="1300" dirty="0" err="1" smtClean="0">
                <a:latin typeface="Kz Times New Roman" pitchFamily="18" charset="0"/>
                <a:ea typeface="Kz Times New Roman" pitchFamily="18" charset="0"/>
                <a:cs typeface="Kz Times New Roman" pitchFamily="18" charset="0"/>
              </a:rPr>
              <a:t>көрінісі</a:t>
            </a:r>
            <a:r>
              <a:rPr lang="ru-RU" sz="1300" dirty="0" smtClean="0">
                <a:latin typeface="Kz Times New Roman" pitchFamily="18" charset="0"/>
                <a:ea typeface="Kz Times New Roman" pitchFamily="18" charset="0"/>
                <a:cs typeface="Kz Times New Roman" pitchFamily="18" charset="0"/>
              </a:rPr>
              <a:t>.</a:t>
            </a:r>
            <a:r>
              <a:rPr lang="kk-KZ" sz="1300" dirty="0" smtClean="0">
                <a:latin typeface="Kz Times New Roman" pitchFamily="18" charset="0"/>
                <a:ea typeface="Kz Times New Roman" pitchFamily="18" charset="0"/>
                <a:cs typeface="Kz Times New Roman" pitchFamily="18" charset="0"/>
              </a:rPr>
              <a:t>  </a:t>
            </a:r>
            <a:r>
              <a:rPr lang="ru-RU" sz="1300" dirty="0" err="1" smtClean="0">
                <a:latin typeface="Kz Times New Roman" pitchFamily="18" charset="0"/>
                <a:ea typeface="Kz Times New Roman" pitchFamily="18" charset="0"/>
                <a:cs typeface="Kz Times New Roman" pitchFamily="18" charset="0"/>
              </a:rPr>
              <a:t>Салт-әр</a:t>
            </a:r>
            <a:r>
              <a:rPr lang="ru-RU" sz="1300" dirty="0" smtClean="0">
                <a:latin typeface="Kz Times New Roman" pitchFamily="18" charset="0"/>
                <a:ea typeface="Kz Times New Roman" pitchFamily="18" charset="0"/>
                <a:cs typeface="Kz Times New Roman" pitchFamily="18" charset="0"/>
              </a:rPr>
              <a:t> </a:t>
            </a:r>
            <a:r>
              <a:rPr lang="ru-RU" sz="1300" dirty="0" err="1" smtClean="0">
                <a:latin typeface="Kz Times New Roman" pitchFamily="18" charset="0"/>
                <a:ea typeface="Kz Times New Roman" pitchFamily="18" charset="0"/>
                <a:cs typeface="Kz Times New Roman" pitchFamily="18" charset="0"/>
              </a:rPr>
              <a:t>ұлттың</a:t>
            </a:r>
            <a:r>
              <a:rPr lang="ru-RU" sz="1300" dirty="0" smtClean="0">
                <a:latin typeface="Kz Times New Roman" pitchFamily="18" charset="0"/>
                <a:ea typeface="Kz Times New Roman" pitchFamily="18" charset="0"/>
                <a:cs typeface="Kz Times New Roman" pitchFamily="18" charset="0"/>
              </a:rPr>
              <a:t>, </a:t>
            </a:r>
            <a:r>
              <a:rPr lang="ru-RU" sz="1300" dirty="0" err="1" smtClean="0">
                <a:latin typeface="Kz Times New Roman" pitchFamily="18" charset="0"/>
                <a:ea typeface="Kz Times New Roman" pitchFamily="18" charset="0"/>
                <a:cs typeface="Kz Times New Roman" pitchFamily="18" charset="0"/>
              </a:rPr>
              <a:t>халықтың</a:t>
            </a:r>
            <a:r>
              <a:rPr lang="ru-RU" sz="1300" dirty="0" smtClean="0">
                <a:latin typeface="Kz Times New Roman" pitchFamily="18" charset="0"/>
                <a:ea typeface="Kz Times New Roman" pitchFamily="18" charset="0"/>
                <a:cs typeface="Kz Times New Roman" pitchFamily="18" charset="0"/>
              </a:rPr>
              <a:t> </a:t>
            </a:r>
            <a:r>
              <a:rPr lang="ru-RU" sz="1300" dirty="0" err="1" smtClean="0">
                <a:latin typeface="Kz Times New Roman" pitchFamily="18" charset="0"/>
                <a:ea typeface="Kz Times New Roman" pitchFamily="18" charset="0"/>
                <a:cs typeface="Kz Times New Roman" pitchFamily="18" charset="0"/>
              </a:rPr>
              <a:t>діні</a:t>
            </a:r>
            <a:r>
              <a:rPr lang="ru-RU" sz="1300" dirty="0" smtClean="0">
                <a:latin typeface="Kz Times New Roman" pitchFamily="18" charset="0"/>
                <a:ea typeface="Kz Times New Roman" pitchFamily="18" charset="0"/>
                <a:cs typeface="Kz Times New Roman" pitchFamily="18" charset="0"/>
              </a:rPr>
              <a:t> мен </a:t>
            </a:r>
            <a:r>
              <a:rPr lang="ru-RU" sz="1300" dirty="0" err="1" smtClean="0">
                <a:latin typeface="Kz Times New Roman" pitchFamily="18" charset="0"/>
                <a:ea typeface="Kz Times New Roman" pitchFamily="18" charset="0"/>
                <a:cs typeface="Kz Times New Roman" pitchFamily="18" charset="0"/>
              </a:rPr>
              <a:t>сеніміне</a:t>
            </a:r>
            <a:r>
              <a:rPr lang="ru-RU" sz="1300" dirty="0" smtClean="0">
                <a:latin typeface="Kz Times New Roman" pitchFamily="18" charset="0"/>
                <a:ea typeface="Kz Times New Roman" pitchFamily="18" charset="0"/>
                <a:cs typeface="Kz Times New Roman" pitchFamily="18" charset="0"/>
              </a:rPr>
              <a:t>, </a:t>
            </a:r>
            <a:r>
              <a:rPr lang="ru-RU" sz="1300" dirty="0" err="1" smtClean="0">
                <a:latin typeface="Kz Times New Roman" pitchFamily="18" charset="0"/>
                <a:ea typeface="Kz Times New Roman" pitchFamily="18" charset="0"/>
                <a:cs typeface="Kz Times New Roman" pitchFamily="18" charset="0"/>
              </a:rPr>
              <a:t>тұрмыс-тіршілігіне,ұлттық</a:t>
            </a:r>
            <a:r>
              <a:rPr lang="ru-RU" sz="1300" dirty="0" smtClean="0">
                <a:latin typeface="Kz Times New Roman" pitchFamily="18" charset="0"/>
                <a:ea typeface="Kz Times New Roman" pitchFamily="18" charset="0"/>
                <a:cs typeface="Kz Times New Roman" pitchFamily="18" charset="0"/>
              </a:rPr>
              <a:t> </a:t>
            </a:r>
            <a:r>
              <a:rPr lang="ru-RU" sz="1300" dirty="0" err="1" smtClean="0">
                <a:latin typeface="Kz Times New Roman" pitchFamily="18" charset="0"/>
                <a:ea typeface="Kz Times New Roman" pitchFamily="18" charset="0"/>
                <a:cs typeface="Kz Times New Roman" pitchFamily="18" charset="0"/>
              </a:rPr>
              <a:t>құрылым</a:t>
            </a:r>
            <a:r>
              <a:rPr lang="ru-RU" sz="1300" dirty="0" smtClean="0">
                <a:latin typeface="Kz Times New Roman" pitchFamily="18" charset="0"/>
                <a:ea typeface="Kz Times New Roman" pitchFamily="18" charset="0"/>
                <a:cs typeface="Kz Times New Roman" pitchFamily="18" charset="0"/>
              </a:rPr>
              <a:t> </a:t>
            </a:r>
            <a:r>
              <a:rPr lang="ru-RU" sz="1300" dirty="0" err="1" smtClean="0">
                <a:latin typeface="Kz Times New Roman" pitchFamily="18" charset="0"/>
                <a:ea typeface="Kz Times New Roman" pitchFamily="18" charset="0"/>
                <a:cs typeface="Kz Times New Roman" pitchFamily="18" charset="0"/>
              </a:rPr>
              <a:t>ерекшелігіне</a:t>
            </a:r>
            <a:r>
              <a:rPr lang="ru-RU" sz="1300" dirty="0" smtClean="0">
                <a:latin typeface="Kz Times New Roman" pitchFamily="18" charset="0"/>
                <a:ea typeface="Kz Times New Roman" pitchFamily="18" charset="0"/>
                <a:cs typeface="Kz Times New Roman" pitchFamily="18" charset="0"/>
              </a:rPr>
              <a:t> </a:t>
            </a:r>
            <a:r>
              <a:rPr lang="ru-RU" sz="1300" dirty="0" err="1" smtClean="0">
                <a:latin typeface="Kz Times New Roman" pitchFamily="18" charset="0"/>
                <a:ea typeface="Kz Times New Roman" pitchFamily="18" charset="0"/>
                <a:cs typeface="Kz Times New Roman" pitchFamily="18" charset="0"/>
              </a:rPr>
              <a:t>сәйкес</a:t>
            </a:r>
            <a:r>
              <a:rPr lang="ru-RU" sz="1300" dirty="0" smtClean="0">
                <a:latin typeface="Kz Times New Roman" pitchFamily="18" charset="0"/>
                <a:ea typeface="Kz Times New Roman" pitchFamily="18" charset="0"/>
                <a:cs typeface="Kz Times New Roman" pitchFamily="18" charset="0"/>
              </a:rPr>
              <a:t> </a:t>
            </a:r>
            <a:r>
              <a:rPr lang="ru-RU" sz="1300" dirty="0" err="1" smtClean="0">
                <a:latin typeface="Kz Times New Roman" pitchFamily="18" charset="0"/>
                <a:ea typeface="Kz Times New Roman" pitchFamily="18" charset="0"/>
                <a:cs typeface="Kz Times New Roman" pitchFamily="18" charset="0"/>
              </a:rPr>
              <a:t>ғасырлар</a:t>
            </a:r>
            <a:r>
              <a:rPr lang="ru-RU" sz="1300" dirty="0" smtClean="0">
                <a:latin typeface="Kz Times New Roman" pitchFamily="18" charset="0"/>
                <a:ea typeface="Kz Times New Roman" pitchFamily="18" charset="0"/>
                <a:cs typeface="Kz Times New Roman" pitchFamily="18" charset="0"/>
              </a:rPr>
              <a:t> </a:t>
            </a:r>
            <a:r>
              <a:rPr lang="ru-RU" sz="1300" dirty="0" err="1" smtClean="0">
                <a:latin typeface="Kz Times New Roman" pitchFamily="18" charset="0"/>
                <a:ea typeface="Kz Times New Roman" pitchFamily="18" charset="0"/>
                <a:cs typeface="Kz Times New Roman" pitchFamily="18" charset="0"/>
              </a:rPr>
              <a:t>бойы</a:t>
            </a:r>
            <a:r>
              <a:rPr lang="ru-RU" sz="1300" dirty="0" smtClean="0">
                <a:latin typeface="Kz Times New Roman" pitchFamily="18" charset="0"/>
                <a:ea typeface="Kz Times New Roman" pitchFamily="18" charset="0"/>
                <a:cs typeface="Kz Times New Roman" pitchFamily="18" charset="0"/>
              </a:rPr>
              <a:t> </a:t>
            </a:r>
            <a:r>
              <a:rPr lang="ru-RU" sz="1300" dirty="0" err="1" smtClean="0">
                <a:latin typeface="Kz Times New Roman" pitchFamily="18" charset="0"/>
                <a:ea typeface="Kz Times New Roman" pitchFamily="18" charset="0"/>
                <a:cs typeface="Kz Times New Roman" pitchFamily="18" charset="0"/>
              </a:rPr>
              <a:t>жинақталып,өмірдің</a:t>
            </a:r>
            <a:r>
              <a:rPr lang="ru-RU" sz="1300" dirty="0" smtClean="0">
                <a:latin typeface="Kz Times New Roman" pitchFamily="18" charset="0"/>
                <a:ea typeface="Kz Times New Roman" pitchFamily="18" charset="0"/>
                <a:cs typeface="Kz Times New Roman" pitchFamily="18" charset="0"/>
              </a:rPr>
              <a:t> </a:t>
            </a:r>
            <a:r>
              <a:rPr lang="ru-RU" sz="1300" dirty="0" err="1" smtClean="0">
                <a:latin typeface="Kz Times New Roman" pitchFamily="18" charset="0"/>
                <a:ea typeface="Kz Times New Roman" pitchFamily="18" charset="0"/>
                <a:cs typeface="Kz Times New Roman" pitchFamily="18" charset="0"/>
              </a:rPr>
              <a:t>өзі</a:t>
            </a:r>
            <a:r>
              <a:rPr lang="ru-RU" sz="1300" dirty="0" smtClean="0">
                <a:latin typeface="Kz Times New Roman" pitchFamily="18" charset="0"/>
                <a:ea typeface="Kz Times New Roman" pitchFamily="18" charset="0"/>
                <a:cs typeface="Kz Times New Roman" pitchFamily="18" charset="0"/>
              </a:rPr>
              <a:t> </a:t>
            </a:r>
            <a:r>
              <a:rPr lang="ru-RU" sz="1300" dirty="0" err="1" smtClean="0">
                <a:latin typeface="Kz Times New Roman" pitchFamily="18" charset="0"/>
                <a:ea typeface="Kz Times New Roman" pitchFamily="18" charset="0"/>
                <a:cs typeface="Kz Times New Roman" pitchFamily="18" charset="0"/>
              </a:rPr>
              <a:t>туғызған</a:t>
            </a:r>
            <a:r>
              <a:rPr lang="ru-RU" sz="1300" dirty="0" smtClean="0">
                <a:latin typeface="Kz Times New Roman" pitchFamily="18" charset="0"/>
                <a:ea typeface="Kz Times New Roman" pitchFamily="18" charset="0"/>
                <a:cs typeface="Kz Times New Roman" pitchFamily="18" charset="0"/>
              </a:rPr>
              <a:t> </a:t>
            </a:r>
            <a:r>
              <a:rPr lang="ru-RU" sz="1300" dirty="0" err="1" smtClean="0">
                <a:latin typeface="Kz Times New Roman" pitchFamily="18" charset="0"/>
                <a:ea typeface="Kz Times New Roman" pitchFamily="18" charset="0"/>
                <a:cs typeface="Kz Times New Roman" pitchFamily="18" charset="0"/>
              </a:rPr>
              <a:t>ғұрыптар</a:t>
            </a:r>
            <a:r>
              <a:rPr lang="ru-RU" sz="1300" dirty="0" smtClean="0">
                <a:latin typeface="Kz Times New Roman" pitchFamily="18" charset="0"/>
                <a:ea typeface="Kz Times New Roman" pitchFamily="18" charset="0"/>
                <a:cs typeface="Kz Times New Roman" pitchFamily="18" charset="0"/>
              </a:rPr>
              <a:t> </a:t>
            </a:r>
            <a:r>
              <a:rPr lang="ru-RU" sz="1300" dirty="0" err="1" smtClean="0">
                <a:latin typeface="Kz Times New Roman" pitchFamily="18" charset="0"/>
                <a:ea typeface="Kz Times New Roman" pitchFamily="18" charset="0"/>
                <a:cs typeface="Kz Times New Roman" pitchFamily="18" charset="0"/>
              </a:rPr>
              <a:t>тұғырының</a:t>
            </a:r>
            <a:r>
              <a:rPr lang="ru-RU" sz="1300" dirty="0" smtClean="0">
                <a:latin typeface="Kz Times New Roman" pitchFamily="18" charset="0"/>
                <a:ea typeface="Kz Times New Roman" pitchFamily="18" charset="0"/>
                <a:cs typeface="Kz Times New Roman" pitchFamily="18" charset="0"/>
              </a:rPr>
              <a:t> </a:t>
            </a:r>
            <a:r>
              <a:rPr lang="ru-RU" sz="1300" dirty="0" err="1" smtClean="0">
                <a:latin typeface="Kz Times New Roman" pitchFamily="18" charset="0"/>
                <a:ea typeface="Kz Times New Roman" pitchFamily="18" charset="0"/>
                <a:cs typeface="Kz Times New Roman" pitchFamily="18" charset="0"/>
              </a:rPr>
              <a:t>негізі.Қазақтың</a:t>
            </a:r>
            <a:r>
              <a:rPr lang="ru-RU" sz="1300" dirty="0" smtClean="0">
                <a:latin typeface="Kz Times New Roman" pitchFamily="18" charset="0"/>
                <a:ea typeface="Kz Times New Roman" pitchFamily="18" charset="0"/>
                <a:cs typeface="Kz Times New Roman" pitchFamily="18" charset="0"/>
              </a:rPr>
              <a:t> </a:t>
            </a:r>
            <a:r>
              <a:rPr lang="ru-RU" sz="1300" dirty="0" err="1" smtClean="0">
                <a:latin typeface="Kz Times New Roman" pitchFamily="18" charset="0"/>
                <a:ea typeface="Kz Times New Roman" pitchFamily="18" charset="0"/>
                <a:cs typeface="Kz Times New Roman" pitchFamily="18" charset="0"/>
              </a:rPr>
              <a:t>бірнеше</a:t>
            </a:r>
            <a:r>
              <a:rPr lang="ru-RU" sz="1300" dirty="0" smtClean="0">
                <a:latin typeface="Kz Times New Roman" pitchFamily="18" charset="0"/>
                <a:ea typeface="Kz Times New Roman" pitchFamily="18" charset="0"/>
                <a:cs typeface="Kz Times New Roman" pitchFamily="18" charset="0"/>
              </a:rPr>
              <a:t> </a:t>
            </a:r>
            <a:r>
              <a:rPr lang="ru-RU" sz="1300" dirty="0" err="1" smtClean="0">
                <a:latin typeface="Kz Times New Roman" pitchFamily="18" charset="0"/>
                <a:ea typeface="Kz Times New Roman" pitchFamily="18" charset="0"/>
                <a:cs typeface="Kz Times New Roman" pitchFamily="18" charset="0"/>
              </a:rPr>
              <a:t>салттарын</a:t>
            </a:r>
            <a:r>
              <a:rPr lang="ru-RU" sz="1300" dirty="0" smtClean="0">
                <a:latin typeface="Kz Times New Roman" pitchFamily="18" charset="0"/>
                <a:ea typeface="Kz Times New Roman" pitchFamily="18" charset="0"/>
                <a:cs typeface="Kz Times New Roman" pitchFamily="18" charset="0"/>
              </a:rPr>
              <a:t> </a:t>
            </a:r>
            <a:r>
              <a:rPr lang="ru-RU" sz="1300" dirty="0" err="1" smtClean="0">
                <a:latin typeface="Kz Times New Roman" pitchFamily="18" charset="0"/>
                <a:ea typeface="Kz Times New Roman" pitchFamily="18" charset="0"/>
                <a:cs typeface="Kz Times New Roman" pitchFamily="18" charset="0"/>
              </a:rPr>
              <a:t>атап</a:t>
            </a:r>
            <a:r>
              <a:rPr lang="ru-RU" sz="1300" dirty="0" smtClean="0">
                <a:latin typeface="Kz Times New Roman" pitchFamily="18" charset="0"/>
                <a:ea typeface="Kz Times New Roman" pitchFamily="18" charset="0"/>
                <a:cs typeface="Kz Times New Roman" pitchFamily="18" charset="0"/>
              </a:rPr>
              <a:t> </a:t>
            </a:r>
            <a:r>
              <a:rPr lang="ru-RU" sz="1300" dirty="0" err="1" smtClean="0">
                <a:latin typeface="Kz Times New Roman" pitchFamily="18" charset="0"/>
                <a:ea typeface="Kz Times New Roman" pitchFamily="18" charset="0"/>
                <a:cs typeface="Kz Times New Roman" pitchFamily="18" charset="0"/>
              </a:rPr>
              <a:t>өтсек</a:t>
            </a:r>
            <a:r>
              <a:rPr lang="ru-RU" sz="2000" dirty="0" smtClean="0">
                <a:latin typeface="Kz Times New Roman" pitchFamily="18" charset="0"/>
                <a:ea typeface="Kz Times New Roman" pitchFamily="18" charset="0"/>
                <a:cs typeface="Kz Times New Roman" pitchFamily="18" charset="0"/>
              </a:rPr>
              <a:t>.</a:t>
            </a:r>
            <a:r>
              <a:rPr lang="ru-RU" dirty="0" smtClean="0"/>
              <a:t/>
            </a:r>
            <a:br>
              <a:rPr lang="ru-RU" dirty="0" smtClean="0"/>
            </a:br>
            <a:endParaRPr lang="ru-RU" dirty="0"/>
          </a:p>
        </p:txBody>
      </p:sp>
      <p:sp>
        <p:nvSpPr>
          <p:cNvPr id="4" name="Текст 3"/>
          <p:cNvSpPr>
            <a:spLocks noGrp="1"/>
          </p:cNvSpPr>
          <p:nvPr>
            <p:ph type="body" idx="1"/>
          </p:nvPr>
        </p:nvSpPr>
        <p:spPr>
          <a:xfrm>
            <a:off x="304801" y="2209800"/>
            <a:ext cx="3030141" cy="879136"/>
          </a:xfrm>
        </p:spPr>
        <p:txBody>
          <a:bodyPr/>
          <a:lstStyle/>
          <a:p>
            <a:r>
              <a:rPr lang="kk-KZ" sz="1200" dirty="0" smtClean="0">
                <a:latin typeface="Kz Times New Roman" pitchFamily="18" charset="0"/>
                <a:ea typeface="Kz Times New Roman" pitchFamily="18" charset="0"/>
                <a:cs typeface="Kz Times New Roman" pitchFamily="18" charset="0"/>
              </a:rPr>
              <a:t>1Шілдехана(салт).жаңа туған нәрестенің құрметіне жасалатын ойын-сауық, той.</a:t>
            </a:r>
            <a:endParaRPr lang="ru-RU" sz="1200" dirty="0">
              <a:latin typeface="Kz Times New Roman" pitchFamily="18" charset="0"/>
              <a:ea typeface="Kz Times New Roman" pitchFamily="18" charset="0"/>
              <a:cs typeface="Kz Times New Roman" pitchFamily="18" charset="0"/>
            </a:endParaRPr>
          </a:p>
        </p:txBody>
      </p:sp>
      <p:sp>
        <p:nvSpPr>
          <p:cNvPr id="6" name="Текст 5"/>
          <p:cNvSpPr>
            <a:spLocks noGrp="1"/>
          </p:cNvSpPr>
          <p:nvPr>
            <p:ph type="body" sz="half" idx="3"/>
          </p:nvPr>
        </p:nvSpPr>
        <p:spPr/>
        <p:txBody>
          <a:bodyPr>
            <a:normAutofit/>
          </a:bodyPr>
          <a:lstStyle/>
          <a:p>
            <a:r>
              <a:rPr lang="kk-KZ" sz="1200" dirty="0" smtClean="0">
                <a:latin typeface="Kz Times New Roman" pitchFamily="18" charset="0"/>
                <a:ea typeface="Kz Times New Roman" pitchFamily="18" charset="0"/>
                <a:cs typeface="Kz Times New Roman" pitchFamily="18" charset="0"/>
              </a:rPr>
              <a:t>Кіндік кесер(салт). Нәресте туған сәтте оның кіндігін әйелдер(кіндік шешесі) дайын тұрады.Кіндік кесу-мәртебелі, абыройлы іс.</a:t>
            </a:r>
            <a:endParaRPr lang="ru-RU" sz="1200" dirty="0">
              <a:latin typeface="Kz Times New Roman" pitchFamily="18" charset="0"/>
              <a:ea typeface="Kz Times New Roman" pitchFamily="18" charset="0"/>
              <a:cs typeface="Kz Times New Roman" pitchFamily="18" charset="0"/>
            </a:endParaRPr>
          </a:p>
        </p:txBody>
      </p:sp>
      <p:pic>
        <p:nvPicPr>
          <p:cNvPr id="8" name="Содержимое 7" descr="https://im0-tub-kz.yandex.net/i?id=d785157889bc5131cde66f08d8b3ab21-l&amp;n=13"/>
          <p:cNvPicPr>
            <a:picLocks noGrp="1"/>
          </p:cNvPicPr>
          <p:nvPr>
            <p:ph sz="quarter" idx="2"/>
          </p:nvPr>
        </p:nvPicPr>
        <p:blipFill>
          <a:blip r:embed="rId2" cstate="print"/>
          <a:stretch>
            <a:fillRect/>
          </a:stretch>
        </p:blipFill>
        <p:spPr bwMode="auto">
          <a:xfrm>
            <a:off x="304800" y="2971801"/>
            <a:ext cx="3030538" cy="1295399"/>
          </a:xfrm>
          <a:prstGeom prst="rect">
            <a:avLst/>
          </a:prstGeom>
          <a:noFill/>
          <a:ln w="9525">
            <a:noFill/>
            <a:miter lim="800000"/>
            <a:headEnd/>
            <a:tailEnd/>
          </a:ln>
        </p:spPr>
      </p:pic>
      <p:pic>
        <p:nvPicPr>
          <p:cNvPr id="9" name="Содержимое 8" descr="http://megatyumen.ru/media/sorl/02/b4/02b4da86842bd198498c27154a4658af.jpg"/>
          <p:cNvPicPr>
            <a:picLocks noGrp="1"/>
          </p:cNvPicPr>
          <p:nvPr>
            <p:ph sz="quarter" idx="4"/>
          </p:nvPr>
        </p:nvPicPr>
        <p:blipFill>
          <a:blip r:embed="rId3" cstate="print"/>
          <a:stretch>
            <a:fillRect/>
          </a:stretch>
        </p:blipFill>
        <p:spPr bwMode="auto">
          <a:xfrm>
            <a:off x="3505201" y="3429001"/>
            <a:ext cx="3030537" cy="1676399"/>
          </a:xfrm>
          <a:prstGeom prst="rect">
            <a:avLst/>
          </a:prstGeom>
          <a:noFill/>
          <a:ln w="9525">
            <a:noFill/>
            <a:miter lim="800000"/>
            <a:headEnd/>
            <a:tailEnd/>
          </a:ln>
        </p:spPr>
      </p:pic>
      <p:sp>
        <p:nvSpPr>
          <p:cNvPr id="10" name="Прямоугольник 9"/>
          <p:cNvSpPr/>
          <p:nvPr/>
        </p:nvSpPr>
        <p:spPr>
          <a:xfrm>
            <a:off x="381000" y="4343400"/>
            <a:ext cx="3124200" cy="861775"/>
          </a:xfrm>
          <a:prstGeom prst="rect">
            <a:avLst/>
          </a:prstGeom>
        </p:spPr>
        <p:txBody>
          <a:bodyPr wrap="square">
            <a:spAutoFit/>
          </a:bodyPr>
          <a:lstStyle/>
          <a:p>
            <a:r>
              <a:rPr lang="kk-KZ" sz="1200" b="1" dirty="0" smtClean="0">
                <a:latin typeface="Kz Times New Roman" pitchFamily="18" charset="0"/>
                <a:ea typeface="Kz Times New Roman" pitchFamily="18" charset="0"/>
                <a:cs typeface="Kz Times New Roman" pitchFamily="18" charset="0"/>
              </a:rPr>
              <a:t>Бесікке салу(салт).</a:t>
            </a:r>
            <a:r>
              <a:rPr lang="kk-KZ" sz="1200" dirty="0" smtClean="0">
                <a:latin typeface="Kz Times New Roman" pitchFamily="18" charset="0"/>
                <a:ea typeface="Kz Times New Roman" pitchFamily="18" charset="0"/>
                <a:cs typeface="Kz Times New Roman" pitchFamily="18" charset="0"/>
              </a:rPr>
              <a:t> Жаңа туған баланы бесікке салу. Бесік қасиетті,киелі, құтты мүлік, сәбидің алтын ұясы болып есептеледі.</a:t>
            </a:r>
            <a:endParaRPr lang="ru-RU" sz="1200" dirty="0">
              <a:latin typeface="Kz Times New Roman" pitchFamily="18" charset="0"/>
              <a:ea typeface="Kz Times New Roman" pitchFamily="18" charset="0"/>
              <a:cs typeface="Kz Times New Roman" pitchFamily="18" charset="0"/>
            </a:endParaRPr>
          </a:p>
        </p:txBody>
      </p:sp>
      <p:pic>
        <p:nvPicPr>
          <p:cNvPr id="11" name="Рисунок 10" descr="https://elana.kz/wp-content/uploads/2017/01/%D0%A1%D0%BD%D0%B8%D0%BC%D0%BE%D0%BA-9.jpg"/>
          <p:cNvPicPr/>
          <p:nvPr/>
        </p:nvPicPr>
        <p:blipFill>
          <a:blip r:embed="rId4"/>
          <a:srcRect/>
          <a:stretch>
            <a:fillRect/>
          </a:stretch>
        </p:blipFill>
        <p:spPr bwMode="auto">
          <a:xfrm>
            <a:off x="304800" y="5334000"/>
            <a:ext cx="2743200" cy="1524000"/>
          </a:xfrm>
          <a:prstGeom prst="rect">
            <a:avLst/>
          </a:prstGeom>
          <a:noFill/>
          <a:ln w="9525">
            <a:noFill/>
            <a:miter lim="800000"/>
            <a:headEnd/>
            <a:tailEnd/>
          </a:ln>
        </p:spPr>
      </p:pic>
      <p:sp>
        <p:nvSpPr>
          <p:cNvPr id="12" name="Прямоугольник 11"/>
          <p:cNvSpPr/>
          <p:nvPr/>
        </p:nvSpPr>
        <p:spPr>
          <a:xfrm>
            <a:off x="3048000" y="5181600"/>
            <a:ext cx="3429000" cy="1015663"/>
          </a:xfrm>
          <a:prstGeom prst="rect">
            <a:avLst/>
          </a:prstGeom>
        </p:spPr>
        <p:txBody>
          <a:bodyPr wrap="square">
            <a:spAutoFit/>
          </a:bodyPr>
          <a:lstStyle/>
          <a:p>
            <a:r>
              <a:rPr lang="kk-KZ" sz="1200" b="1" dirty="0" smtClean="0">
                <a:latin typeface="Kz Times New Roman" pitchFamily="18" charset="0"/>
                <a:ea typeface="Kz Times New Roman" pitchFamily="18" charset="0"/>
                <a:cs typeface="Kz Times New Roman" pitchFamily="18" charset="0"/>
              </a:rPr>
              <a:t>Қырқынан шығару(салт).</a:t>
            </a:r>
            <a:r>
              <a:rPr lang="kk-KZ" sz="1200" dirty="0" smtClean="0">
                <a:latin typeface="Kz Times New Roman" pitchFamily="18" charset="0"/>
                <a:ea typeface="Kz Times New Roman" pitchFamily="18" charset="0"/>
                <a:cs typeface="Kz Times New Roman" pitchFamily="18" charset="0"/>
              </a:rPr>
              <a:t> Баланың туғанына қырық күн толған соң оны ыдысқа қырық қасық су құйып шомылдырады.ол сәбидің жан-жүйесінің қалыптасып дені сау болып өсуіне деген ақ тілектен </a:t>
            </a:r>
            <a:r>
              <a:rPr lang="kk-KZ" sz="1200" dirty="0" smtClean="0"/>
              <a:t>шыққан.</a:t>
            </a:r>
            <a:endParaRPr lang="ru-RU" sz="1200" dirty="0"/>
          </a:p>
        </p:txBody>
      </p:sp>
      <p:pic>
        <p:nvPicPr>
          <p:cNvPr id="13" name="Рисунок 12" descr="http://comode.kz/media/gallery/1437087816nmxwi.jpg"/>
          <p:cNvPicPr/>
          <p:nvPr/>
        </p:nvPicPr>
        <p:blipFill>
          <a:blip r:embed="rId5"/>
          <a:srcRect/>
          <a:stretch>
            <a:fillRect/>
          </a:stretch>
        </p:blipFill>
        <p:spPr bwMode="auto">
          <a:xfrm>
            <a:off x="3429000" y="6248400"/>
            <a:ext cx="2895600" cy="1447800"/>
          </a:xfrm>
          <a:prstGeom prst="rect">
            <a:avLst/>
          </a:prstGeom>
          <a:noFill/>
          <a:ln w="9525">
            <a:noFill/>
            <a:miter lim="800000"/>
            <a:headEnd/>
            <a:tailEnd/>
          </a:ln>
        </p:spPr>
      </p:pic>
      <p:sp>
        <p:nvSpPr>
          <p:cNvPr id="14" name="Овал 13"/>
          <p:cNvSpPr/>
          <p:nvPr/>
        </p:nvSpPr>
        <p:spPr>
          <a:xfrm>
            <a:off x="6096000" y="8229600"/>
            <a:ext cx="304800"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dirty="0" smtClean="0"/>
              <a:t>5</a:t>
            </a:r>
            <a:endParaRPr lang="ru-RU" dirty="0"/>
          </a:p>
        </p:txBody>
      </p:sp>
      <p:sp>
        <p:nvSpPr>
          <p:cNvPr id="15" name="Прямоугольник 14"/>
          <p:cNvSpPr/>
          <p:nvPr/>
        </p:nvSpPr>
        <p:spPr>
          <a:xfrm>
            <a:off x="0" y="7010400"/>
            <a:ext cx="3505200" cy="461665"/>
          </a:xfrm>
          <a:prstGeom prst="rect">
            <a:avLst/>
          </a:prstGeom>
        </p:spPr>
        <p:txBody>
          <a:bodyPr wrap="square">
            <a:spAutoFit/>
          </a:bodyPr>
          <a:lstStyle/>
          <a:p>
            <a:r>
              <a:rPr lang="kk-KZ" sz="1200" b="1" dirty="0" smtClean="0">
                <a:latin typeface="Kz Times New Roman" pitchFamily="18" charset="0"/>
                <a:ea typeface="Kz Times New Roman" pitchFamily="18" charset="0"/>
                <a:cs typeface="Kz Times New Roman" pitchFamily="18" charset="0"/>
              </a:rPr>
              <a:t>Тұсау кесер(салт).</a:t>
            </a:r>
            <a:r>
              <a:rPr lang="kk-KZ" sz="1200" dirty="0" smtClean="0">
                <a:latin typeface="Kz Times New Roman" pitchFamily="18" charset="0"/>
                <a:ea typeface="Kz Times New Roman" pitchFamily="18" charset="0"/>
                <a:cs typeface="Kz Times New Roman" pitchFamily="18" charset="0"/>
              </a:rPr>
              <a:t>Сәби қаз тұрғаннанкейін тез жүріп кетсін деген тілекпен жасалатын ғұрып</a:t>
            </a:r>
            <a:endParaRPr lang="ru-RU" sz="1200" dirty="0">
              <a:latin typeface="Kz Times New Roman" pitchFamily="18" charset="0"/>
              <a:ea typeface="Kz Times New Roman" pitchFamily="18" charset="0"/>
              <a:cs typeface="Kz Times New Roman" pitchFamily="18" charset="0"/>
            </a:endParaRPr>
          </a:p>
        </p:txBody>
      </p:sp>
      <p:pic>
        <p:nvPicPr>
          <p:cNvPr id="16" name="Рисунок 15" descr="https://im0-tub-kz.yandex.net/i?id=910398ebf16904f2b0b70e38bf8ddd34-l&amp;n=13"/>
          <p:cNvPicPr/>
          <p:nvPr/>
        </p:nvPicPr>
        <p:blipFill>
          <a:blip r:embed="rId6"/>
          <a:srcRect/>
          <a:stretch>
            <a:fillRect/>
          </a:stretch>
        </p:blipFill>
        <p:spPr bwMode="auto">
          <a:xfrm>
            <a:off x="228600" y="7543800"/>
            <a:ext cx="2866925" cy="1219200"/>
          </a:xfrm>
          <a:prstGeom prst="rect">
            <a:avLst/>
          </a:prstGeom>
          <a:noFill/>
          <a:ln w="9525">
            <a:noFill/>
            <a:miter lim="800000"/>
            <a:headEnd/>
            <a:tailEnd/>
          </a:ln>
        </p:spPr>
      </p:pic>
      <p:sp>
        <p:nvSpPr>
          <p:cNvPr id="17" name="Прямоугольник 16"/>
          <p:cNvSpPr/>
          <p:nvPr/>
        </p:nvSpPr>
        <p:spPr>
          <a:xfrm>
            <a:off x="3429000" y="8229600"/>
            <a:ext cx="2438400" cy="307777"/>
          </a:xfrm>
          <a:prstGeom prst="rect">
            <a:avLst/>
          </a:prstGeom>
          <a:solidFill>
            <a:srgbClr val="C00000"/>
          </a:solidFill>
        </p:spPr>
        <p:txBody>
          <a:bodyPr wrap="square" lIns="91440" tIns="45720" rIns="91440" bIns="45720">
            <a:sp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r>
              <a:rPr lang="kk-KZ" sz="1400" cap="none" spc="0" dirty="0" smtClean="0">
                <a:ln>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outerShdw blurRad="88000" dist="50800" dir="5040000" algn="tl">
                    <a:schemeClr val="accent4">
                      <a:tint val="80000"/>
                      <a:satMod val="250000"/>
                      <a:alpha val="45000"/>
                    </a:schemeClr>
                  </a:outerShdw>
                </a:effectLst>
                <a:latin typeface="Kz Times New Roman" pitchFamily="18" charset="0"/>
                <a:ea typeface="Kz Times New Roman" pitchFamily="18" charset="0"/>
                <a:cs typeface="Kz Times New Roman" pitchFamily="18" charset="0"/>
              </a:rPr>
              <a:t>Сейтжанов Жандос 9 сынып</a:t>
            </a:r>
            <a:endParaRPr lang="ru-RU" sz="1400" cap="none" spc="0" dirty="0">
              <a:ln>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outerShdw blurRad="88000" dist="50800" dir="5040000" algn="tl">
                  <a:schemeClr val="accent4">
                    <a:tint val="80000"/>
                    <a:satMod val="250000"/>
                    <a:alpha val="45000"/>
                  </a:schemeClr>
                </a:outerShdw>
              </a:effectLst>
              <a:latin typeface="Kz Times New Roman" pitchFamily="18" charset="0"/>
              <a:ea typeface="Kz Times New Roman" pitchFamily="18" charset="0"/>
              <a:cs typeface="Kz Times New Roman" pitchFamily="18" charset="0"/>
            </a:endParaRPr>
          </a:p>
        </p:txBody>
      </p:sp>
      <p:pic>
        <p:nvPicPr>
          <p:cNvPr id="18" name="Picture 5" descr="j0105250"/>
          <p:cNvPicPr preferRelativeResize="0">
            <a:picLocks noChangeArrowheads="1" noChangeShapeType="1"/>
          </p:cNvPicPr>
          <p:nvPr/>
        </p:nvPicPr>
        <p:blipFill>
          <a:blip r:embed="rId7"/>
          <a:srcRect/>
          <a:stretch>
            <a:fillRect/>
          </a:stretch>
        </p:blipFill>
        <p:spPr bwMode="auto">
          <a:xfrm rot="5400000">
            <a:off x="-2597790" y="2849260"/>
            <a:ext cx="5576575" cy="381001"/>
          </a:xfrm>
          <a:prstGeom prst="rect">
            <a:avLst/>
          </a:prstGeom>
          <a:noFill/>
          <a:ln w="9525" algn="in">
            <a:noFill/>
            <a:miter lim="800000"/>
            <a:headEnd/>
            <a:tailEnd/>
          </a:ln>
          <a:effectLst>
            <a:outerShdw dist="107763" dir="13500000" algn="ctr" rotWithShape="0">
              <a:srgbClr val="CCCCCC">
                <a:alpha val="50000"/>
              </a:srgbClr>
            </a:outerShdw>
          </a:effectLst>
        </p:spPr>
      </p:pic>
      <p:pic>
        <p:nvPicPr>
          <p:cNvPr id="19" name="Picture 5" descr="j0105250"/>
          <p:cNvPicPr preferRelativeResize="0">
            <a:picLocks noChangeArrowheads="1" noChangeShapeType="1"/>
          </p:cNvPicPr>
          <p:nvPr/>
        </p:nvPicPr>
        <p:blipFill>
          <a:blip r:embed="rId7"/>
          <a:srcRect/>
          <a:stretch>
            <a:fillRect/>
          </a:stretch>
        </p:blipFill>
        <p:spPr bwMode="auto">
          <a:xfrm rot="5400000">
            <a:off x="3917311" y="2864489"/>
            <a:ext cx="5576575" cy="304800"/>
          </a:xfrm>
          <a:prstGeom prst="rect">
            <a:avLst/>
          </a:prstGeom>
          <a:noFill/>
          <a:ln w="9525" algn="in">
            <a:noFill/>
            <a:miter lim="800000"/>
            <a:headEnd/>
            <a:tailEnd/>
          </a:ln>
          <a:effectLst>
            <a:outerShdw dist="107763" dir="13500000" algn="ctr" rotWithShape="0">
              <a:srgbClr val="CCCCCC">
                <a:alpha val="50000"/>
              </a:srgbClr>
            </a:outerShdw>
          </a:effectLst>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42900" y="1371600"/>
            <a:ext cx="6172200" cy="914400"/>
          </a:xfrm>
        </p:spPr>
        <p:txBody>
          <a:bodyPr>
            <a:normAutofit/>
          </a:bodyPr>
          <a:lstStyle/>
          <a:p>
            <a:pPr algn="ctr"/>
            <a:r>
              <a:rPr lang="ru-RU" sz="1400" b="1" dirty="0" err="1" smtClean="0">
                <a:latin typeface="Kz Times New Roman" pitchFamily="18" charset="0"/>
                <a:ea typeface="Kz Times New Roman" pitchFamily="18" charset="0"/>
                <a:cs typeface="Kz Times New Roman" pitchFamily="18" charset="0"/>
              </a:rPr>
              <a:t>Ғұрып.</a:t>
            </a:r>
            <a:r>
              <a:rPr lang="ru-RU" sz="1400" dirty="0" err="1" smtClean="0">
                <a:latin typeface="Kz Times New Roman" pitchFamily="18" charset="0"/>
                <a:ea typeface="Kz Times New Roman" pitchFamily="18" charset="0"/>
                <a:cs typeface="Kz Times New Roman" pitchFamily="18" charset="0"/>
              </a:rPr>
              <a:t>Қазақтың</a:t>
            </a:r>
            <a:r>
              <a:rPr lang="ru-RU" sz="1400" dirty="0" smtClean="0">
                <a:latin typeface="Kz Times New Roman" pitchFamily="18" charset="0"/>
                <a:ea typeface="Kz Times New Roman" pitchFamily="18" charset="0"/>
                <a:cs typeface="Kz Times New Roman" pitchFamily="18" charset="0"/>
              </a:rPr>
              <a:t> </a:t>
            </a:r>
            <a:r>
              <a:rPr lang="ru-RU" sz="1400" dirty="0" err="1" smtClean="0">
                <a:latin typeface="Kz Times New Roman" pitchFamily="18" charset="0"/>
                <a:ea typeface="Kz Times New Roman" pitchFamily="18" charset="0"/>
                <a:cs typeface="Kz Times New Roman" pitchFamily="18" charset="0"/>
              </a:rPr>
              <a:t>өмір</a:t>
            </a:r>
            <a:r>
              <a:rPr lang="ru-RU" sz="1400" dirty="0" smtClean="0">
                <a:latin typeface="Kz Times New Roman" pitchFamily="18" charset="0"/>
                <a:ea typeface="Kz Times New Roman" pitchFamily="18" charset="0"/>
                <a:cs typeface="Kz Times New Roman" pitchFamily="18" charset="0"/>
              </a:rPr>
              <a:t> </a:t>
            </a:r>
            <a:r>
              <a:rPr lang="ru-RU" sz="1400" dirty="0" err="1" smtClean="0">
                <a:latin typeface="Kz Times New Roman" pitchFamily="18" charset="0"/>
                <a:ea typeface="Kz Times New Roman" pitchFamily="18" charset="0"/>
                <a:cs typeface="Kz Times New Roman" pitchFamily="18" charset="0"/>
              </a:rPr>
              <a:t>салты</a:t>
            </a:r>
            <a:r>
              <a:rPr lang="ru-RU" sz="1400" dirty="0" smtClean="0">
                <a:latin typeface="Kz Times New Roman" pitchFamily="18" charset="0"/>
                <a:ea typeface="Kz Times New Roman" pitchFamily="18" charset="0"/>
                <a:cs typeface="Kz Times New Roman" pitchFamily="18" charset="0"/>
              </a:rPr>
              <a:t>, </a:t>
            </a:r>
            <a:r>
              <a:rPr lang="ru-RU" sz="1400" dirty="0" err="1" smtClean="0">
                <a:latin typeface="Kz Times New Roman" pitchFamily="18" charset="0"/>
                <a:ea typeface="Kz Times New Roman" pitchFamily="18" charset="0"/>
                <a:cs typeface="Kz Times New Roman" pitchFamily="18" charset="0"/>
              </a:rPr>
              <a:t>өрен</a:t>
            </a:r>
            <a:r>
              <a:rPr lang="ru-RU" sz="1400" dirty="0" smtClean="0">
                <a:latin typeface="Kz Times New Roman" pitchFamily="18" charset="0"/>
                <a:ea typeface="Kz Times New Roman" pitchFamily="18" charset="0"/>
                <a:cs typeface="Kz Times New Roman" pitchFamily="18" charset="0"/>
              </a:rPr>
              <a:t> </a:t>
            </a:r>
            <a:r>
              <a:rPr lang="ru-RU" sz="1400" dirty="0" err="1" smtClean="0">
                <a:latin typeface="Kz Times New Roman" pitchFamily="18" charset="0"/>
                <a:ea typeface="Kz Times New Roman" pitchFamily="18" charset="0"/>
                <a:cs typeface="Kz Times New Roman" pitchFamily="18" charset="0"/>
              </a:rPr>
              <a:t>салты</a:t>
            </a:r>
            <a:r>
              <a:rPr lang="ru-RU" sz="1400" dirty="0" smtClean="0">
                <a:latin typeface="Kz Times New Roman" pitchFamily="18" charset="0"/>
                <a:ea typeface="Kz Times New Roman" pitchFamily="18" charset="0"/>
                <a:cs typeface="Kz Times New Roman" pitchFamily="18" charset="0"/>
              </a:rPr>
              <a:t> т.б. </a:t>
            </a:r>
            <a:r>
              <a:rPr lang="ru-RU" sz="1400" dirty="0" err="1" smtClean="0">
                <a:latin typeface="Kz Times New Roman" pitchFamily="18" charset="0"/>
                <a:ea typeface="Kz Times New Roman" pitchFamily="18" charset="0"/>
                <a:cs typeface="Kz Times New Roman" pitchFamily="18" charset="0"/>
              </a:rPr>
              <a:t>қолдану</a:t>
            </a:r>
            <a:r>
              <a:rPr lang="ru-RU" sz="1400" dirty="0" smtClean="0">
                <a:latin typeface="Kz Times New Roman" pitchFamily="18" charset="0"/>
                <a:ea typeface="Kz Times New Roman" pitchFamily="18" charset="0"/>
                <a:cs typeface="Kz Times New Roman" pitchFamily="18" charset="0"/>
              </a:rPr>
              <a:t> мен </a:t>
            </a:r>
            <a:r>
              <a:rPr lang="ru-RU" sz="1400" dirty="0" err="1" smtClean="0">
                <a:latin typeface="Kz Times New Roman" pitchFamily="18" charset="0"/>
                <a:ea typeface="Kz Times New Roman" pitchFamily="18" charset="0"/>
                <a:cs typeface="Kz Times New Roman" pitchFamily="18" charset="0"/>
              </a:rPr>
              <a:t>дәріптеуді</a:t>
            </a:r>
            <a:r>
              <a:rPr lang="ru-RU" sz="1400" dirty="0" smtClean="0">
                <a:latin typeface="Kz Times New Roman" pitchFamily="18" charset="0"/>
                <a:ea typeface="Kz Times New Roman" pitchFamily="18" charset="0"/>
                <a:cs typeface="Kz Times New Roman" pitchFamily="18" charset="0"/>
              </a:rPr>
              <a:t> </a:t>
            </a:r>
            <a:r>
              <a:rPr lang="ru-RU" sz="1400" dirty="0" err="1" smtClean="0">
                <a:latin typeface="Kz Times New Roman" pitchFamily="18" charset="0"/>
                <a:ea typeface="Kz Times New Roman" pitchFamily="18" charset="0"/>
                <a:cs typeface="Kz Times New Roman" pitchFamily="18" charset="0"/>
              </a:rPr>
              <a:t>ғұрып</a:t>
            </a:r>
            <a:r>
              <a:rPr lang="ru-RU" sz="1400" dirty="0" smtClean="0">
                <a:latin typeface="Kz Times New Roman" pitchFamily="18" charset="0"/>
                <a:ea typeface="Kz Times New Roman" pitchFamily="18" charset="0"/>
                <a:cs typeface="Kz Times New Roman" pitchFamily="18" charset="0"/>
              </a:rPr>
              <a:t> </a:t>
            </a:r>
            <a:r>
              <a:rPr lang="ru-RU" sz="1400" dirty="0" err="1" smtClean="0">
                <a:latin typeface="Kz Times New Roman" pitchFamily="18" charset="0"/>
                <a:ea typeface="Kz Times New Roman" pitchFamily="18" charset="0"/>
                <a:cs typeface="Kz Times New Roman" pitchFamily="18" charset="0"/>
              </a:rPr>
              <a:t>дейміз</a:t>
            </a:r>
            <a:r>
              <a:rPr lang="ru-RU" sz="1400" dirty="0" smtClean="0">
                <a:latin typeface="Kz Times New Roman" pitchFamily="18" charset="0"/>
                <a:ea typeface="Kz Times New Roman" pitchFamily="18" charset="0"/>
                <a:cs typeface="Kz Times New Roman" pitchFamily="18" charset="0"/>
              </a:rPr>
              <a:t>.</a:t>
            </a:r>
            <a:br>
              <a:rPr lang="ru-RU" sz="1400" dirty="0" smtClean="0">
                <a:latin typeface="Kz Times New Roman" pitchFamily="18" charset="0"/>
                <a:ea typeface="Kz Times New Roman" pitchFamily="18" charset="0"/>
                <a:cs typeface="Kz Times New Roman" pitchFamily="18" charset="0"/>
              </a:rPr>
            </a:br>
            <a:r>
              <a:rPr lang="ru-RU" sz="1400" dirty="0" err="1" smtClean="0">
                <a:latin typeface="Kz Times New Roman" pitchFamily="18" charset="0"/>
                <a:ea typeface="Kz Times New Roman" pitchFamily="18" charset="0"/>
                <a:cs typeface="Kz Times New Roman" pitchFamily="18" charset="0"/>
              </a:rPr>
              <a:t>Қазақ</a:t>
            </a:r>
            <a:r>
              <a:rPr lang="ru-RU" sz="1400" dirty="0" smtClean="0">
                <a:latin typeface="Kz Times New Roman" pitchFamily="18" charset="0"/>
                <a:ea typeface="Kz Times New Roman" pitchFamily="18" charset="0"/>
                <a:cs typeface="Kz Times New Roman" pitchFamily="18" charset="0"/>
              </a:rPr>
              <a:t> </a:t>
            </a:r>
            <a:r>
              <a:rPr lang="ru-RU" sz="1400" dirty="0" err="1" smtClean="0">
                <a:latin typeface="Kz Times New Roman" pitchFamily="18" charset="0"/>
                <a:ea typeface="Kz Times New Roman" pitchFamily="18" charset="0"/>
                <a:cs typeface="Kz Times New Roman" pitchFamily="18" charset="0"/>
              </a:rPr>
              <a:t>халқында</a:t>
            </a:r>
            <a:r>
              <a:rPr lang="ru-RU" sz="1400" dirty="0" smtClean="0">
                <a:latin typeface="Kz Times New Roman" pitchFamily="18" charset="0"/>
                <a:ea typeface="Kz Times New Roman" pitchFamily="18" charset="0"/>
                <a:cs typeface="Kz Times New Roman" pitchFamily="18" charset="0"/>
              </a:rPr>
              <a:t> </a:t>
            </a:r>
            <a:r>
              <a:rPr lang="ru-RU" sz="1400" dirty="0" err="1" smtClean="0">
                <a:latin typeface="Kz Times New Roman" pitchFamily="18" charset="0"/>
                <a:ea typeface="Kz Times New Roman" pitchFamily="18" charset="0"/>
                <a:cs typeface="Kz Times New Roman" pitchFamily="18" charset="0"/>
              </a:rPr>
              <a:t>қалыптасқан</a:t>
            </a:r>
            <a:r>
              <a:rPr lang="ru-RU" sz="1400" dirty="0" smtClean="0">
                <a:latin typeface="Kz Times New Roman" pitchFamily="18" charset="0"/>
                <a:ea typeface="Kz Times New Roman" pitchFamily="18" charset="0"/>
                <a:cs typeface="Kz Times New Roman" pitchFamily="18" charset="0"/>
              </a:rPr>
              <a:t> </a:t>
            </a:r>
            <a:r>
              <a:rPr lang="ru-RU" sz="1400" dirty="0" err="1" smtClean="0">
                <a:latin typeface="Kz Times New Roman" pitchFamily="18" charset="0"/>
                <a:ea typeface="Kz Times New Roman" pitchFamily="18" charset="0"/>
                <a:cs typeface="Kz Times New Roman" pitchFamily="18" charset="0"/>
              </a:rPr>
              <a:t>бірнеше</a:t>
            </a:r>
            <a:r>
              <a:rPr lang="ru-RU" sz="1400" dirty="0" smtClean="0">
                <a:latin typeface="Kz Times New Roman" pitchFamily="18" charset="0"/>
                <a:ea typeface="Kz Times New Roman" pitchFamily="18" charset="0"/>
                <a:cs typeface="Kz Times New Roman" pitchFamily="18" charset="0"/>
              </a:rPr>
              <a:t> </a:t>
            </a:r>
            <a:r>
              <a:rPr lang="ru-RU" sz="1400" dirty="0" err="1" smtClean="0">
                <a:latin typeface="Kz Times New Roman" pitchFamily="18" charset="0"/>
                <a:ea typeface="Kz Times New Roman" pitchFamily="18" charset="0"/>
                <a:cs typeface="Kz Times New Roman" pitchFamily="18" charset="0"/>
              </a:rPr>
              <a:t>ғұрыптар</a:t>
            </a:r>
            <a:r>
              <a:rPr lang="ru-RU" sz="1400" dirty="0" smtClean="0">
                <a:latin typeface="Kz Times New Roman" pitchFamily="18" charset="0"/>
                <a:ea typeface="Kz Times New Roman" pitchFamily="18" charset="0"/>
                <a:cs typeface="Kz Times New Roman" pitchFamily="18" charset="0"/>
              </a:rPr>
              <a:t>:</a:t>
            </a:r>
            <a:r>
              <a:rPr lang="ru-RU" sz="1400" dirty="0" smtClean="0"/>
              <a:t/>
            </a:r>
            <a:br>
              <a:rPr lang="ru-RU" sz="1400" dirty="0" smtClean="0"/>
            </a:br>
            <a:endParaRPr lang="ru-RU" sz="1400" dirty="0"/>
          </a:p>
        </p:txBody>
      </p:sp>
      <p:sp>
        <p:nvSpPr>
          <p:cNvPr id="4" name="Текст 3"/>
          <p:cNvSpPr>
            <a:spLocks noGrp="1"/>
          </p:cNvSpPr>
          <p:nvPr>
            <p:ph type="body" idx="1"/>
          </p:nvPr>
        </p:nvSpPr>
        <p:spPr/>
        <p:txBody>
          <a:bodyPr/>
          <a:lstStyle/>
          <a:p>
            <a:r>
              <a:rPr lang="kk-KZ" sz="1200" b="0" dirty="0" smtClean="0">
                <a:latin typeface="Kz Times New Roman" pitchFamily="18" charset="0"/>
                <a:ea typeface="Kz Times New Roman" pitchFamily="18" charset="0"/>
                <a:cs typeface="Kz Times New Roman" pitchFamily="18" charset="0"/>
              </a:rPr>
              <a:t>Ат қою(ғұрып). Қазақ халқы жаңа туған сәбиге жақсы есімдер мен әйгілі адамдардың атын қойған.Сонымен бірге бала есімін беделді кісілерге қойғызып батасын алған. </a:t>
            </a:r>
            <a:endParaRPr lang="ru-RU" sz="1200" b="0" dirty="0">
              <a:latin typeface="Kz Times New Roman" pitchFamily="18" charset="0"/>
              <a:ea typeface="Kz Times New Roman" pitchFamily="18" charset="0"/>
              <a:cs typeface="Kz Times New Roman" pitchFamily="18" charset="0"/>
            </a:endParaRPr>
          </a:p>
        </p:txBody>
      </p:sp>
      <p:sp>
        <p:nvSpPr>
          <p:cNvPr id="6" name="Текст 5"/>
          <p:cNvSpPr>
            <a:spLocks noGrp="1"/>
          </p:cNvSpPr>
          <p:nvPr>
            <p:ph type="body" sz="half" idx="3"/>
          </p:nvPr>
        </p:nvSpPr>
        <p:spPr/>
        <p:txBody>
          <a:bodyPr>
            <a:normAutofit fontScale="55000" lnSpcReduction="20000"/>
          </a:bodyPr>
          <a:lstStyle/>
          <a:p>
            <a:r>
              <a:rPr lang="ru-RU" sz="2200" b="0" dirty="0" smtClean="0">
                <a:latin typeface="Kz Times New Roman" pitchFamily="18" charset="0"/>
                <a:ea typeface="Kz Times New Roman" pitchFamily="18" charset="0"/>
                <a:cs typeface="Kz Times New Roman" pitchFamily="18" charset="0"/>
              </a:rPr>
              <a:t>Айдар(</a:t>
            </a:r>
            <a:r>
              <a:rPr lang="ru-RU" sz="2200" b="0" dirty="0" err="1" smtClean="0">
                <a:latin typeface="Kz Times New Roman" pitchFamily="18" charset="0"/>
                <a:ea typeface="Kz Times New Roman" pitchFamily="18" charset="0"/>
                <a:cs typeface="Kz Times New Roman" pitchFamily="18" charset="0"/>
              </a:rPr>
              <a:t>ғұрып</a:t>
            </a:r>
            <a:r>
              <a:rPr lang="ru-RU" sz="2200" b="0" dirty="0" smtClean="0">
                <a:latin typeface="Kz Times New Roman" pitchFamily="18" charset="0"/>
                <a:ea typeface="Kz Times New Roman" pitchFamily="18" charset="0"/>
                <a:cs typeface="Kz Times New Roman" pitchFamily="18" charset="0"/>
              </a:rPr>
              <a:t>). </a:t>
            </a:r>
            <a:r>
              <a:rPr lang="ru-RU" sz="2200" b="0" dirty="0" err="1" smtClean="0">
                <a:latin typeface="Kz Times New Roman" pitchFamily="18" charset="0"/>
                <a:ea typeface="Kz Times New Roman" pitchFamily="18" charset="0"/>
                <a:cs typeface="Kz Times New Roman" pitchFamily="18" charset="0"/>
              </a:rPr>
              <a:t>Балалардың</a:t>
            </a:r>
            <a:r>
              <a:rPr lang="ru-RU" sz="2200" b="0" dirty="0" smtClean="0">
                <a:latin typeface="Kz Times New Roman" pitchFamily="18" charset="0"/>
                <a:ea typeface="Kz Times New Roman" pitchFamily="18" charset="0"/>
                <a:cs typeface="Kz Times New Roman" pitchFamily="18" charset="0"/>
              </a:rPr>
              <a:t> </a:t>
            </a:r>
            <a:r>
              <a:rPr lang="ru-RU" sz="2200" b="0" dirty="0" err="1" smtClean="0">
                <a:latin typeface="Kz Times New Roman" pitchFamily="18" charset="0"/>
                <a:ea typeface="Kz Times New Roman" pitchFamily="18" charset="0"/>
                <a:cs typeface="Kz Times New Roman" pitchFamily="18" charset="0"/>
              </a:rPr>
              <a:t>төбе</a:t>
            </a:r>
            <a:r>
              <a:rPr lang="ru-RU" sz="2200" b="0" dirty="0" smtClean="0">
                <a:latin typeface="Kz Times New Roman" pitchFamily="18" charset="0"/>
                <a:ea typeface="Kz Times New Roman" pitchFamily="18" charset="0"/>
                <a:cs typeface="Kz Times New Roman" pitchFamily="18" charset="0"/>
              </a:rPr>
              <a:t> </a:t>
            </a:r>
            <a:r>
              <a:rPr lang="ru-RU" sz="2200" b="0" dirty="0" err="1" smtClean="0">
                <a:latin typeface="Kz Times New Roman" pitchFamily="18" charset="0"/>
                <a:ea typeface="Kz Times New Roman" pitchFamily="18" charset="0"/>
                <a:cs typeface="Kz Times New Roman" pitchFamily="18" charset="0"/>
              </a:rPr>
              <a:t>шашын</a:t>
            </a:r>
            <a:r>
              <a:rPr lang="ru-RU" sz="2200" b="0" dirty="0" smtClean="0">
                <a:latin typeface="Kz Times New Roman" pitchFamily="18" charset="0"/>
                <a:ea typeface="Kz Times New Roman" pitchFamily="18" charset="0"/>
                <a:cs typeface="Kz Times New Roman" pitchFamily="18" charset="0"/>
              </a:rPr>
              <a:t> </a:t>
            </a:r>
            <a:r>
              <a:rPr lang="ru-RU" sz="2200" b="0" dirty="0" err="1" smtClean="0">
                <a:latin typeface="Kz Times New Roman" pitchFamily="18" charset="0"/>
                <a:ea typeface="Kz Times New Roman" pitchFamily="18" charset="0"/>
                <a:cs typeface="Kz Times New Roman" pitchFamily="18" charset="0"/>
              </a:rPr>
              <a:t>ұзартып</a:t>
            </a:r>
            <a:r>
              <a:rPr lang="ru-RU" sz="2200" b="0" dirty="0" smtClean="0">
                <a:latin typeface="Kz Times New Roman" pitchFamily="18" charset="0"/>
                <a:ea typeface="Kz Times New Roman" pitchFamily="18" charset="0"/>
                <a:cs typeface="Kz Times New Roman" pitchFamily="18" charset="0"/>
              </a:rPr>
              <a:t> </a:t>
            </a:r>
            <a:r>
              <a:rPr lang="ru-RU" sz="2200" b="0" dirty="0" err="1" smtClean="0">
                <a:latin typeface="Kz Times New Roman" pitchFamily="18" charset="0"/>
                <a:ea typeface="Kz Times New Roman" pitchFamily="18" charset="0"/>
                <a:cs typeface="Kz Times New Roman" pitchFamily="18" charset="0"/>
              </a:rPr>
              <a:t>өсіріп</a:t>
            </a:r>
            <a:r>
              <a:rPr lang="ru-RU" sz="2200" b="0" dirty="0" smtClean="0">
                <a:latin typeface="Kz Times New Roman" pitchFamily="18" charset="0"/>
                <a:ea typeface="Kz Times New Roman" pitchFamily="18" charset="0"/>
                <a:cs typeface="Kz Times New Roman" pitchFamily="18" charset="0"/>
              </a:rPr>
              <a:t> </a:t>
            </a:r>
            <a:r>
              <a:rPr lang="ru-RU" sz="2200" b="0" dirty="0" err="1" smtClean="0">
                <a:latin typeface="Kz Times New Roman" pitchFamily="18" charset="0"/>
                <a:ea typeface="Kz Times New Roman" pitchFamily="18" charset="0"/>
                <a:cs typeface="Kz Times New Roman" pitchFamily="18" charset="0"/>
              </a:rPr>
              <a:t>қояды</a:t>
            </a:r>
            <a:r>
              <a:rPr lang="ru-RU" sz="2200" b="0" dirty="0" smtClean="0">
                <a:latin typeface="Kz Times New Roman" pitchFamily="18" charset="0"/>
                <a:ea typeface="Kz Times New Roman" pitchFamily="18" charset="0"/>
                <a:cs typeface="Kz Times New Roman" pitchFamily="18" charset="0"/>
              </a:rPr>
              <a:t>.</a:t>
            </a:r>
          </a:p>
          <a:p>
            <a:r>
              <a:rPr lang="ru-RU" sz="2200" b="0" dirty="0" err="1" smtClean="0">
                <a:latin typeface="Kz Times New Roman" pitchFamily="18" charset="0"/>
                <a:ea typeface="Kz Times New Roman" pitchFamily="18" charset="0"/>
                <a:cs typeface="Kz Times New Roman" pitchFamily="18" charset="0"/>
              </a:rPr>
              <a:t>Бұл</a:t>
            </a:r>
            <a:r>
              <a:rPr lang="ru-RU" sz="2200" b="0" dirty="0" smtClean="0">
                <a:latin typeface="Kz Times New Roman" pitchFamily="18" charset="0"/>
                <a:ea typeface="Kz Times New Roman" pitchFamily="18" charset="0"/>
                <a:cs typeface="Kz Times New Roman" pitchFamily="18" charset="0"/>
              </a:rPr>
              <a:t> </a:t>
            </a:r>
            <a:r>
              <a:rPr lang="ru-RU" sz="2200" b="0" dirty="0" err="1" smtClean="0">
                <a:latin typeface="Kz Times New Roman" pitchFamily="18" charset="0"/>
                <a:ea typeface="Kz Times New Roman" pitchFamily="18" charset="0"/>
                <a:cs typeface="Kz Times New Roman" pitchFamily="18" charset="0"/>
              </a:rPr>
              <a:t>ғұрып</a:t>
            </a:r>
            <a:r>
              <a:rPr lang="ru-RU" sz="2200" b="0" dirty="0" smtClean="0">
                <a:latin typeface="Kz Times New Roman" pitchFamily="18" charset="0"/>
                <a:ea typeface="Kz Times New Roman" pitchFamily="18" charset="0"/>
                <a:cs typeface="Kz Times New Roman" pitchFamily="18" charset="0"/>
              </a:rPr>
              <a:t> ер </a:t>
            </a:r>
            <a:r>
              <a:rPr lang="ru-RU" sz="2200" b="0" dirty="0" err="1" smtClean="0">
                <a:latin typeface="Kz Times New Roman" pitchFamily="18" charset="0"/>
                <a:ea typeface="Kz Times New Roman" pitchFamily="18" charset="0"/>
                <a:cs typeface="Kz Times New Roman" pitchFamily="18" charset="0"/>
              </a:rPr>
              <a:t>балаға</a:t>
            </a:r>
            <a:r>
              <a:rPr lang="ru-RU" sz="2200" b="0" dirty="0" smtClean="0">
                <a:latin typeface="Kz Times New Roman" pitchFamily="18" charset="0"/>
                <a:ea typeface="Kz Times New Roman" pitchFamily="18" charset="0"/>
                <a:cs typeface="Kz Times New Roman" pitchFamily="18" charset="0"/>
              </a:rPr>
              <a:t> </a:t>
            </a:r>
            <a:r>
              <a:rPr lang="ru-RU" sz="2200" b="0" dirty="0" err="1" smtClean="0">
                <a:latin typeface="Kz Times New Roman" pitchFamily="18" charset="0"/>
                <a:ea typeface="Kz Times New Roman" pitchFamily="18" charset="0"/>
                <a:cs typeface="Kz Times New Roman" pitchFamily="18" charset="0"/>
              </a:rPr>
              <a:t>жасалады</a:t>
            </a:r>
            <a:r>
              <a:rPr lang="ru-RU" sz="2200" b="0" dirty="0" smtClean="0">
                <a:latin typeface="Kz Times New Roman" pitchFamily="18" charset="0"/>
                <a:ea typeface="Kz Times New Roman" pitchFamily="18" charset="0"/>
                <a:cs typeface="Kz Times New Roman" pitchFamily="18" charset="0"/>
              </a:rPr>
              <a:t>. </a:t>
            </a:r>
            <a:r>
              <a:rPr lang="ru-RU" sz="2200" b="0" dirty="0" err="1" smtClean="0">
                <a:latin typeface="Kz Times New Roman" pitchFamily="18" charset="0"/>
                <a:ea typeface="Kz Times New Roman" pitchFamily="18" charset="0"/>
                <a:cs typeface="Kz Times New Roman" pitchFamily="18" charset="0"/>
              </a:rPr>
              <a:t>Сәбилерге</a:t>
            </a:r>
            <a:r>
              <a:rPr lang="ru-RU" sz="2200" b="0" dirty="0" smtClean="0">
                <a:latin typeface="Kz Times New Roman" pitchFamily="18" charset="0"/>
                <a:ea typeface="Kz Times New Roman" pitchFamily="18" charset="0"/>
                <a:cs typeface="Kz Times New Roman" pitchFamily="18" charset="0"/>
              </a:rPr>
              <a:t> </a:t>
            </a:r>
            <a:r>
              <a:rPr lang="ru-RU" sz="2200" b="0" dirty="0" err="1" smtClean="0">
                <a:latin typeface="Kz Times New Roman" pitchFamily="18" charset="0"/>
                <a:ea typeface="Kz Times New Roman" pitchFamily="18" charset="0"/>
                <a:cs typeface="Kz Times New Roman" pitchFamily="18" charset="0"/>
              </a:rPr>
              <a:t>шаш</a:t>
            </a:r>
            <a:r>
              <a:rPr lang="ru-RU" sz="2200" b="0" dirty="0" smtClean="0">
                <a:latin typeface="Kz Times New Roman" pitchFamily="18" charset="0"/>
                <a:ea typeface="Kz Times New Roman" pitchFamily="18" charset="0"/>
                <a:cs typeface="Kz Times New Roman" pitchFamily="18" charset="0"/>
              </a:rPr>
              <a:t> </a:t>
            </a:r>
            <a:r>
              <a:rPr lang="ru-RU" sz="2200" b="0" dirty="0" err="1" smtClean="0">
                <a:latin typeface="Kz Times New Roman" pitchFamily="18" charset="0"/>
                <a:ea typeface="Kz Times New Roman" pitchFamily="18" charset="0"/>
                <a:cs typeface="Kz Times New Roman" pitchFamily="18" charset="0"/>
              </a:rPr>
              <a:t>орнына</a:t>
            </a:r>
            <a:r>
              <a:rPr lang="ru-RU" sz="2200" b="0" dirty="0" smtClean="0">
                <a:latin typeface="Kz Times New Roman" pitchFamily="18" charset="0"/>
                <a:ea typeface="Kz Times New Roman" pitchFamily="18" charset="0"/>
                <a:cs typeface="Kz Times New Roman" pitchFamily="18" charset="0"/>
              </a:rPr>
              <a:t> </a:t>
            </a:r>
            <a:r>
              <a:rPr lang="ru-RU" sz="2200" b="0" dirty="0" err="1" smtClean="0">
                <a:latin typeface="Kz Times New Roman" pitchFamily="18" charset="0"/>
                <a:ea typeface="Kz Times New Roman" pitchFamily="18" charset="0"/>
                <a:cs typeface="Kz Times New Roman" pitchFamily="18" charset="0"/>
              </a:rPr>
              <a:t>кекіл</a:t>
            </a:r>
            <a:r>
              <a:rPr lang="ru-RU" sz="2200" b="0" dirty="0" smtClean="0">
                <a:latin typeface="Kz Times New Roman" pitchFamily="18" charset="0"/>
                <a:ea typeface="Kz Times New Roman" pitchFamily="18" charset="0"/>
                <a:cs typeface="Kz Times New Roman" pitchFamily="18" charset="0"/>
              </a:rPr>
              <a:t>, </a:t>
            </a:r>
            <a:r>
              <a:rPr lang="ru-RU" sz="2200" b="0" dirty="0" err="1" smtClean="0">
                <a:latin typeface="Kz Times New Roman" pitchFamily="18" charset="0"/>
                <a:ea typeface="Kz Times New Roman" pitchFamily="18" charset="0"/>
                <a:cs typeface="Kz Times New Roman" pitchFamily="18" charset="0"/>
              </a:rPr>
              <a:t>тұлым</a:t>
            </a:r>
            <a:r>
              <a:rPr lang="ru-RU" sz="2200" b="0" dirty="0" smtClean="0">
                <a:latin typeface="Kz Times New Roman" pitchFamily="18" charset="0"/>
                <a:ea typeface="Kz Times New Roman" pitchFamily="18" charset="0"/>
                <a:cs typeface="Kz Times New Roman" pitchFamily="18" charset="0"/>
              </a:rPr>
              <a:t> да </a:t>
            </a:r>
            <a:r>
              <a:rPr lang="ru-RU" sz="2200" b="0" dirty="0" err="1" smtClean="0">
                <a:latin typeface="Kz Times New Roman" pitchFamily="18" charset="0"/>
                <a:ea typeface="Kz Times New Roman" pitchFamily="18" charset="0"/>
                <a:cs typeface="Kz Times New Roman" pitchFamily="18" charset="0"/>
              </a:rPr>
              <a:t>қойылады</a:t>
            </a:r>
            <a:r>
              <a:rPr lang="ru-RU" sz="2200" b="0" dirty="0" smtClean="0">
                <a:latin typeface="Kz Times New Roman" pitchFamily="18" charset="0"/>
                <a:ea typeface="Kz Times New Roman" pitchFamily="18" charset="0"/>
                <a:cs typeface="Kz Times New Roman" pitchFamily="18" charset="0"/>
              </a:rPr>
              <a:t>.</a:t>
            </a:r>
          </a:p>
          <a:p>
            <a:endParaRPr lang="ru-RU" dirty="0"/>
          </a:p>
        </p:txBody>
      </p:sp>
      <p:pic>
        <p:nvPicPr>
          <p:cNvPr id="8" name="Содержимое 7" descr="http://img.youtube.com/vi/_N1uKSquRwc/0.jpg"/>
          <p:cNvPicPr>
            <a:picLocks noGrp="1"/>
          </p:cNvPicPr>
          <p:nvPr>
            <p:ph sz="quarter" idx="2"/>
          </p:nvPr>
        </p:nvPicPr>
        <p:blipFill>
          <a:blip r:embed="rId2"/>
          <a:srcRect/>
          <a:stretch>
            <a:fillRect/>
          </a:stretch>
        </p:blipFill>
        <p:spPr bwMode="auto">
          <a:xfrm>
            <a:off x="381000" y="3505200"/>
            <a:ext cx="2438400" cy="1524000"/>
          </a:xfrm>
          <a:prstGeom prst="rect">
            <a:avLst/>
          </a:prstGeom>
          <a:noFill/>
          <a:ln w="9525">
            <a:noFill/>
            <a:miter lim="800000"/>
            <a:headEnd/>
            <a:tailEnd/>
          </a:ln>
        </p:spPr>
      </p:pic>
      <p:pic>
        <p:nvPicPr>
          <p:cNvPr id="9" name="Содержимое 8" descr="https://scontent.cdninstagram.com/t51.2885-15/s640x640/sh0.08/e35/16230815_266991137067483_7632851664671604736_n.jpg?ig_cache_key=MTQ0NDEyNTQ4NTk0OTExOTI5Mg%3D%3D.2"/>
          <p:cNvPicPr>
            <a:picLocks noGrp="1"/>
          </p:cNvPicPr>
          <p:nvPr>
            <p:ph sz="quarter" idx="4"/>
          </p:nvPr>
        </p:nvPicPr>
        <p:blipFill>
          <a:blip r:embed="rId3"/>
          <a:srcRect/>
          <a:stretch>
            <a:fillRect/>
          </a:stretch>
        </p:blipFill>
        <p:spPr bwMode="auto">
          <a:xfrm>
            <a:off x="3429000" y="3429000"/>
            <a:ext cx="3030537" cy="1694656"/>
          </a:xfrm>
          <a:prstGeom prst="rect">
            <a:avLst/>
          </a:prstGeom>
          <a:noFill/>
          <a:ln w="9525">
            <a:noFill/>
            <a:miter lim="800000"/>
            <a:headEnd/>
            <a:tailEnd/>
          </a:ln>
        </p:spPr>
      </p:pic>
      <p:sp>
        <p:nvSpPr>
          <p:cNvPr id="30722" name="Rectangle 2"/>
          <p:cNvSpPr>
            <a:spLocks noChangeArrowheads="1"/>
          </p:cNvSpPr>
          <p:nvPr/>
        </p:nvSpPr>
        <p:spPr bwMode="auto">
          <a:xfrm>
            <a:off x="381000" y="5334000"/>
            <a:ext cx="4191000" cy="64633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200" b="1" i="0" u="none" strike="noStrike" cap="none" normalizeH="0" baseline="0" dirty="0" err="1" smtClean="0">
                <a:ln>
                  <a:noFill/>
                </a:ln>
                <a:solidFill>
                  <a:srgbClr val="111111"/>
                </a:solidFill>
                <a:effectLst/>
                <a:latin typeface="Kz Times New Roman" pitchFamily="18" charset="0"/>
                <a:ea typeface="Kz Times New Roman" pitchFamily="18" charset="0"/>
                <a:cs typeface="Kz Times New Roman" pitchFamily="18" charset="0"/>
              </a:rPr>
              <a:t>Кекіл</a:t>
            </a:r>
            <a:r>
              <a:rPr kumimoji="0" lang="ru-RU" sz="1200" b="1" i="0" u="none" strike="noStrike" cap="none" normalizeH="0" baseline="0" dirty="0" smtClean="0">
                <a:ln>
                  <a:noFill/>
                </a:ln>
                <a:solidFill>
                  <a:srgbClr val="111111"/>
                </a:solidFill>
                <a:effectLst/>
                <a:latin typeface="Kz Times New Roman" pitchFamily="18" charset="0"/>
                <a:ea typeface="Kz Times New Roman" pitchFamily="18" charset="0"/>
                <a:cs typeface="Kz Times New Roman" pitchFamily="18" charset="0"/>
              </a:rPr>
              <a:t> (</a:t>
            </a:r>
            <a:r>
              <a:rPr kumimoji="0" lang="ru-RU" sz="1200" b="1" i="0" u="none" strike="noStrike" cap="none" normalizeH="0" baseline="0" dirty="0" err="1" smtClean="0">
                <a:ln>
                  <a:noFill/>
                </a:ln>
                <a:solidFill>
                  <a:srgbClr val="111111"/>
                </a:solidFill>
                <a:effectLst/>
                <a:latin typeface="Kz Times New Roman" pitchFamily="18" charset="0"/>
                <a:ea typeface="Kz Times New Roman" pitchFamily="18" charset="0"/>
                <a:cs typeface="Kz Times New Roman" pitchFamily="18" charset="0"/>
              </a:rPr>
              <a:t>ғұрып</a:t>
            </a:r>
            <a:r>
              <a:rPr kumimoji="0" lang="ru-RU" sz="1200" b="1" i="0" u="none" strike="noStrike" cap="none" normalizeH="0" baseline="0" dirty="0" smtClean="0">
                <a:ln>
                  <a:noFill/>
                </a:ln>
                <a:solidFill>
                  <a:srgbClr val="111111"/>
                </a:solidFill>
                <a:effectLst/>
                <a:latin typeface="Kz Times New Roman" pitchFamily="18" charset="0"/>
                <a:ea typeface="Kz Times New Roman" pitchFamily="18" charset="0"/>
                <a:cs typeface="Kz Times New Roman" pitchFamily="18" charset="0"/>
              </a:rPr>
              <a:t>).</a:t>
            </a:r>
            <a:r>
              <a:rPr kumimoji="0" lang="ru-RU" sz="1200" b="0" i="0" u="none" strike="noStrike" cap="none" normalizeH="0" baseline="0" dirty="0" smtClean="0">
                <a:ln>
                  <a:noFill/>
                </a:ln>
                <a:solidFill>
                  <a:srgbClr val="111111"/>
                </a:solidFill>
                <a:effectLst/>
                <a:latin typeface="Kz Times New Roman" pitchFamily="18" charset="0"/>
                <a:ea typeface="Kz Times New Roman" pitchFamily="18" charset="0"/>
                <a:cs typeface="Kz Times New Roman" pitchFamily="18" charset="0"/>
              </a:rPr>
              <a:t> </a:t>
            </a:r>
            <a:r>
              <a:rPr kumimoji="0" lang="ru-RU" sz="1200" b="0" i="0" u="none" strike="noStrike" cap="none" normalizeH="0" baseline="0" dirty="0" err="1" smtClean="0">
                <a:ln>
                  <a:noFill/>
                </a:ln>
                <a:solidFill>
                  <a:srgbClr val="111111"/>
                </a:solidFill>
                <a:effectLst/>
                <a:latin typeface="Kz Times New Roman" pitchFamily="18" charset="0"/>
                <a:ea typeface="Kz Times New Roman" pitchFamily="18" charset="0"/>
                <a:cs typeface="Kz Times New Roman" pitchFamily="18" charset="0"/>
              </a:rPr>
              <a:t>Жас</a:t>
            </a:r>
            <a:r>
              <a:rPr kumimoji="0" lang="ru-RU" sz="1200" b="0" i="0" u="none" strike="noStrike" cap="none" normalizeH="0" baseline="0" dirty="0" smtClean="0">
                <a:ln>
                  <a:noFill/>
                </a:ln>
                <a:solidFill>
                  <a:srgbClr val="111111"/>
                </a:solidFill>
                <a:effectLst/>
                <a:latin typeface="Kz Times New Roman" pitchFamily="18" charset="0"/>
                <a:ea typeface="Kz Times New Roman" pitchFamily="18" charset="0"/>
                <a:cs typeface="Kz Times New Roman" pitchFamily="18" charset="0"/>
              </a:rPr>
              <a:t> </a:t>
            </a:r>
            <a:r>
              <a:rPr kumimoji="0" lang="ru-RU" sz="1200" b="0" i="0" u="none" strike="noStrike" cap="none" normalizeH="0" baseline="0" dirty="0" err="1" smtClean="0">
                <a:ln>
                  <a:noFill/>
                </a:ln>
                <a:solidFill>
                  <a:srgbClr val="111111"/>
                </a:solidFill>
                <a:effectLst/>
                <a:latin typeface="Kz Times New Roman" pitchFamily="18" charset="0"/>
                <a:ea typeface="Kz Times New Roman" pitchFamily="18" charset="0"/>
                <a:cs typeface="Kz Times New Roman" pitchFamily="18" charset="0"/>
              </a:rPr>
              <a:t>балалардың</a:t>
            </a:r>
            <a:r>
              <a:rPr kumimoji="0" lang="ru-RU" sz="1200" b="0" i="0" u="none" strike="noStrike" cap="none" normalizeH="0" baseline="0" dirty="0" smtClean="0">
                <a:ln>
                  <a:noFill/>
                </a:ln>
                <a:solidFill>
                  <a:srgbClr val="111111"/>
                </a:solidFill>
                <a:effectLst/>
                <a:latin typeface="Kz Times New Roman" pitchFamily="18" charset="0"/>
                <a:ea typeface="Kz Times New Roman" pitchFamily="18" charset="0"/>
                <a:cs typeface="Kz Times New Roman" pitchFamily="18" charset="0"/>
              </a:rPr>
              <a:t> </a:t>
            </a:r>
            <a:r>
              <a:rPr kumimoji="0" lang="ru-RU" sz="1200" b="0" i="0" u="none" strike="noStrike" cap="none" normalizeH="0" baseline="0" dirty="0" err="1" smtClean="0">
                <a:ln>
                  <a:noFill/>
                </a:ln>
                <a:solidFill>
                  <a:srgbClr val="111111"/>
                </a:solidFill>
                <a:effectLst/>
                <a:latin typeface="Kz Times New Roman" pitchFamily="18" charset="0"/>
                <a:ea typeface="Kz Times New Roman" pitchFamily="18" charset="0"/>
                <a:cs typeface="Kz Times New Roman" pitchFamily="18" charset="0"/>
              </a:rPr>
              <a:t>шашын</a:t>
            </a:r>
            <a:r>
              <a:rPr kumimoji="0" lang="ru-RU" sz="1200" b="0" i="0" u="none" strike="noStrike" cap="none" normalizeH="0" baseline="0" dirty="0" smtClean="0">
                <a:ln>
                  <a:noFill/>
                </a:ln>
                <a:solidFill>
                  <a:srgbClr val="111111"/>
                </a:solidFill>
                <a:effectLst/>
                <a:latin typeface="Kz Times New Roman" pitchFamily="18" charset="0"/>
                <a:ea typeface="Kz Times New Roman" pitchFamily="18" charset="0"/>
                <a:cs typeface="Kz Times New Roman" pitchFamily="18" charset="0"/>
              </a:rPr>
              <a:t> </a:t>
            </a:r>
            <a:r>
              <a:rPr kumimoji="0" lang="ru-RU" sz="1200" b="0" i="0" u="none" strike="noStrike" cap="none" normalizeH="0" baseline="0" dirty="0" err="1" smtClean="0">
                <a:ln>
                  <a:noFill/>
                </a:ln>
                <a:solidFill>
                  <a:srgbClr val="111111"/>
                </a:solidFill>
                <a:effectLst/>
                <a:latin typeface="Kz Times New Roman" pitchFamily="18" charset="0"/>
                <a:ea typeface="Kz Times New Roman" pitchFamily="18" charset="0"/>
                <a:cs typeface="Kz Times New Roman" pitchFamily="18" charset="0"/>
              </a:rPr>
              <a:t>ұстарамен</a:t>
            </a:r>
            <a:r>
              <a:rPr kumimoji="0" lang="ru-RU" sz="1200" b="0" i="0" u="none" strike="noStrike" cap="none" normalizeH="0" baseline="0" dirty="0" smtClean="0">
                <a:ln>
                  <a:noFill/>
                </a:ln>
                <a:solidFill>
                  <a:srgbClr val="111111"/>
                </a:solidFill>
                <a:effectLst/>
                <a:latin typeface="Kz Times New Roman" pitchFamily="18" charset="0"/>
                <a:ea typeface="Kz Times New Roman" pitchFamily="18" charset="0"/>
                <a:cs typeface="Kz Times New Roman" pitchFamily="18" charset="0"/>
              </a:rPr>
              <a:t> </a:t>
            </a:r>
            <a:r>
              <a:rPr kumimoji="0" lang="ru-RU" sz="1200" b="0" i="0" u="none" strike="noStrike" cap="none" normalizeH="0" baseline="0" dirty="0" err="1" smtClean="0">
                <a:ln>
                  <a:noFill/>
                </a:ln>
                <a:solidFill>
                  <a:srgbClr val="111111"/>
                </a:solidFill>
                <a:effectLst/>
                <a:latin typeface="Kz Times New Roman" pitchFamily="18" charset="0"/>
                <a:ea typeface="Kz Times New Roman" pitchFamily="18" charset="0"/>
                <a:cs typeface="Kz Times New Roman" pitchFamily="18" charset="0"/>
              </a:rPr>
              <a:t>алып</a:t>
            </a:r>
            <a:r>
              <a:rPr kumimoji="0" lang="ru-RU" sz="1200" b="0" i="0" u="none" strike="noStrike" cap="none" normalizeH="0" baseline="0" dirty="0" smtClean="0">
                <a:ln>
                  <a:noFill/>
                </a:ln>
                <a:solidFill>
                  <a:srgbClr val="111111"/>
                </a:solidFill>
                <a:effectLst/>
                <a:latin typeface="Kz Times New Roman" pitchFamily="18" charset="0"/>
                <a:ea typeface="Kz Times New Roman" pitchFamily="18" charset="0"/>
                <a:cs typeface="Kz Times New Roman" pitchFamily="18" charset="0"/>
              </a:rPr>
              <a:t> </a:t>
            </a:r>
            <a:r>
              <a:rPr kumimoji="0" lang="ru-RU" sz="1200" b="0" i="0" u="none" strike="noStrike" cap="none" normalizeH="0" baseline="0" dirty="0" err="1" smtClean="0">
                <a:ln>
                  <a:noFill/>
                </a:ln>
                <a:solidFill>
                  <a:srgbClr val="111111"/>
                </a:solidFill>
                <a:effectLst/>
                <a:latin typeface="Kz Times New Roman" pitchFamily="18" charset="0"/>
                <a:ea typeface="Kz Times New Roman" pitchFamily="18" charset="0"/>
                <a:cs typeface="Kz Times New Roman" pitchFamily="18" charset="0"/>
              </a:rPr>
              <a:t>тастайды</a:t>
            </a:r>
            <a:r>
              <a:rPr kumimoji="0" lang="ru-RU" sz="1200" b="0" i="0" u="none" strike="noStrike" cap="none" normalizeH="0" baseline="0" dirty="0" smtClean="0">
                <a:ln>
                  <a:noFill/>
                </a:ln>
                <a:solidFill>
                  <a:srgbClr val="111111"/>
                </a:solidFill>
                <a:effectLst/>
                <a:latin typeface="Kz Times New Roman" pitchFamily="18" charset="0"/>
                <a:ea typeface="Kz Times New Roman" pitchFamily="18" charset="0"/>
                <a:cs typeface="Kz Times New Roman" pitchFamily="18" charset="0"/>
              </a:rPr>
              <a:t> да </a:t>
            </a:r>
            <a:r>
              <a:rPr kumimoji="0" lang="ru-RU" sz="1200" b="0" i="0" u="none" strike="noStrike" cap="none" normalizeH="0" baseline="0" dirty="0" err="1" smtClean="0">
                <a:ln>
                  <a:noFill/>
                </a:ln>
                <a:solidFill>
                  <a:srgbClr val="111111"/>
                </a:solidFill>
                <a:effectLst/>
                <a:latin typeface="Kz Times New Roman" pitchFamily="18" charset="0"/>
                <a:ea typeface="Kz Times New Roman" pitchFamily="18" charset="0"/>
                <a:cs typeface="Kz Times New Roman" pitchFamily="18" charset="0"/>
              </a:rPr>
              <a:t>маңдайына</a:t>
            </a:r>
            <a:r>
              <a:rPr kumimoji="0" lang="ru-RU" sz="1200" b="0" i="0" u="none" strike="noStrike" cap="none" normalizeH="0" baseline="0" dirty="0" smtClean="0">
                <a:ln>
                  <a:noFill/>
                </a:ln>
                <a:solidFill>
                  <a:srgbClr val="111111"/>
                </a:solidFill>
                <a:effectLst/>
                <a:latin typeface="Kz Times New Roman" pitchFamily="18" charset="0"/>
                <a:ea typeface="Kz Times New Roman" pitchFamily="18" charset="0"/>
                <a:cs typeface="Kz Times New Roman" pitchFamily="18" charset="0"/>
              </a:rPr>
              <a:t> </a:t>
            </a:r>
            <a:r>
              <a:rPr kumimoji="0" lang="ru-RU" sz="1200" b="0" i="0" u="none" strike="noStrike" cap="none" normalizeH="0" baseline="0" dirty="0" err="1" smtClean="0">
                <a:ln>
                  <a:noFill/>
                </a:ln>
                <a:solidFill>
                  <a:srgbClr val="111111"/>
                </a:solidFill>
                <a:effectLst/>
                <a:latin typeface="Kz Times New Roman" pitchFamily="18" charset="0"/>
                <a:ea typeface="Kz Times New Roman" pitchFamily="18" charset="0"/>
                <a:cs typeface="Kz Times New Roman" pitchFamily="18" charset="0"/>
              </a:rPr>
              <a:t>бір</a:t>
            </a:r>
            <a:r>
              <a:rPr kumimoji="0" lang="ru-RU" sz="1200" b="0" i="0" u="none" strike="noStrike" cap="none" normalizeH="0" baseline="0" dirty="0" smtClean="0">
                <a:ln>
                  <a:noFill/>
                </a:ln>
                <a:solidFill>
                  <a:srgbClr val="111111"/>
                </a:solidFill>
                <a:effectLst/>
                <a:latin typeface="Kz Times New Roman" pitchFamily="18" charset="0"/>
                <a:ea typeface="Kz Times New Roman" pitchFamily="18" charset="0"/>
                <a:cs typeface="Kz Times New Roman" pitchFamily="18" charset="0"/>
              </a:rPr>
              <a:t> </a:t>
            </a:r>
            <a:r>
              <a:rPr kumimoji="0" lang="ru-RU" sz="1200" b="0" i="0" u="none" strike="noStrike" cap="none" normalizeH="0" baseline="0" dirty="0" err="1" smtClean="0">
                <a:ln>
                  <a:noFill/>
                </a:ln>
                <a:solidFill>
                  <a:srgbClr val="111111"/>
                </a:solidFill>
                <a:effectLst/>
                <a:latin typeface="Kz Times New Roman" pitchFamily="18" charset="0"/>
                <a:ea typeface="Kz Times New Roman" pitchFamily="18" charset="0"/>
                <a:cs typeface="Kz Times New Roman" pitchFamily="18" charset="0"/>
              </a:rPr>
              <a:t>шөкім</a:t>
            </a:r>
            <a:r>
              <a:rPr kumimoji="0" lang="ru-RU" sz="1200" b="0" i="0" u="none" strike="noStrike" cap="none" normalizeH="0" baseline="0" dirty="0" smtClean="0">
                <a:ln>
                  <a:noFill/>
                </a:ln>
                <a:solidFill>
                  <a:srgbClr val="111111"/>
                </a:solidFill>
                <a:effectLst/>
                <a:latin typeface="Kz Times New Roman" pitchFamily="18" charset="0"/>
                <a:ea typeface="Kz Times New Roman" pitchFamily="18" charset="0"/>
                <a:cs typeface="Kz Times New Roman" pitchFamily="18" charset="0"/>
              </a:rPr>
              <a:t> </a:t>
            </a:r>
            <a:r>
              <a:rPr kumimoji="0" lang="ru-RU" sz="1200" b="0" i="0" u="none" strike="noStrike" cap="none" normalizeH="0" baseline="0" dirty="0" err="1" smtClean="0">
                <a:ln>
                  <a:noFill/>
                </a:ln>
                <a:solidFill>
                  <a:srgbClr val="111111"/>
                </a:solidFill>
                <a:effectLst/>
                <a:latin typeface="Kz Times New Roman" pitchFamily="18" charset="0"/>
                <a:ea typeface="Kz Times New Roman" pitchFamily="18" charset="0"/>
                <a:cs typeface="Kz Times New Roman" pitchFamily="18" charset="0"/>
              </a:rPr>
              <a:t>шаш</a:t>
            </a:r>
            <a:r>
              <a:rPr kumimoji="0" lang="ru-RU" sz="1200" b="0" i="0" u="none" strike="noStrike" cap="none" normalizeH="0" baseline="0" dirty="0" smtClean="0">
                <a:ln>
                  <a:noFill/>
                </a:ln>
                <a:solidFill>
                  <a:srgbClr val="111111"/>
                </a:solidFill>
                <a:effectLst/>
                <a:latin typeface="Kz Times New Roman" pitchFamily="18" charset="0"/>
                <a:ea typeface="Kz Times New Roman" pitchFamily="18" charset="0"/>
                <a:cs typeface="Kz Times New Roman" pitchFamily="18" charset="0"/>
              </a:rPr>
              <a:t> </a:t>
            </a:r>
            <a:r>
              <a:rPr kumimoji="0" lang="ru-RU" sz="1200" b="0" i="0" u="none" strike="noStrike" cap="none" normalizeH="0" baseline="0" dirty="0" err="1" smtClean="0">
                <a:ln>
                  <a:noFill/>
                </a:ln>
                <a:solidFill>
                  <a:srgbClr val="111111"/>
                </a:solidFill>
                <a:effectLst/>
                <a:latin typeface="Kz Times New Roman" pitchFamily="18" charset="0"/>
                <a:ea typeface="Kz Times New Roman" pitchFamily="18" charset="0"/>
                <a:cs typeface="Kz Times New Roman" pitchFamily="18" charset="0"/>
              </a:rPr>
              <a:t>қалдырып</a:t>
            </a:r>
            <a:r>
              <a:rPr kumimoji="0" lang="ru-RU" sz="1200" b="0" i="0" u="none" strike="noStrike" cap="none" normalizeH="0" baseline="0" dirty="0" smtClean="0">
                <a:ln>
                  <a:noFill/>
                </a:ln>
                <a:solidFill>
                  <a:srgbClr val="111111"/>
                </a:solidFill>
                <a:effectLst/>
                <a:latin typeface="Kz Times New Roman" pitchFamily="18" charset="0"/>
                <a:ea typeface="Kz Times New Roman" pitchFamily="18" charset="0"/>
                <a:cs typeface="Kz Times New Roman" pitchFamily="18" charset="0"/>
              </a:rPr>
              <a:t>, </a:t>
            </a:r>
            <a:r>
              <a:rPr kumimoji="0" lang="ru-RU" sz="1200" b="0" i="0" u="none" strike="noStrike" cap="none" normalizeH="0" baseline="0" dirty="0" err="1" smtClean="0">
                <a:ln>
                  <a:noFill/>
                </a:ln>
                <a:solidFill>
                  <a:srgbClr val="111111"/>
                </a:solidFill>
                <a:effectLst/>
                <a:latin typeface="Kz Times New Roman" pitchFamily="18" charset="0"/>
                <a:ea typeface="Kz Times New Roman" pitchFamily="18" charset="0"/>
                <a:cs typeface="Kz Times New Roman" pitchFamily="18" charset="0"/>
              </a:rPr>
              <a:t>оның</a:t>
            </a:r>
            <a:r>
              <a:rPr kumimoji="0" lang="ru-RU" sz="1200" b="0" i="0" u="none" strike="noStrike" cap="none" normalizeH="0" baseline="0" dirty="0" smtClean="0">
                <a:ln>
                  <a:noFill/>
                </a:ln>
                <a:solidFill>
                  <a:srgbClr val="111111"/>
                </a:solidFill>
                <a:effectLst/>
                <a:latin typeface="Kz Times New Roman" pitchFamily="18" charset="0"/>
                <a:ea typeface="Kz Times New Roman" pitchFamily="18" charset="0"/>
                <a:cs typeface="Kz Times New Roman" pitchFamily="18" charset="0"/>
              </a:rPr>
              <a:t> </a:t>
            </a:r>
            <a:r>
              <a:rPr kumimoji="0" lang="ru-RU" sz="1200" b="0" i="0" u="none" strike="noStrike" cap="none" normalizeH="0" baseline="0" dirty="0" err="1" smtClean="0">
                <a:ln>
                  <a:noFill/>
                </a:ln>
                <a:solidFill>
                  <a:srgbClr val="111111"/>
                </a:solidFill>
                <a:effectLst/>
                <a:latin typeface="Kz Times New Roman" pitchFamily="18" charset="0"/>
                <a:ea typeface="Kz Times New Roman" pitchFamily="18" charset="0"/>
                <a:cs typeface="Kz Times New Roman" pitchFamily="18" charset="0"/>
              </a:rPr>
              <a:t>жиегін</a:t>
            </a:r>
            <a:r>
              <a:rPr kumimoji="0" lang="ru-RU" sz="1200" b="0" i="0" u="none" strike="noStrike" cap="none" normalizeH="0" baseline="0" dirty="0" smtClean="0">
                <a:ln>
                  <a:noFill/>
                </a:ln>
                <a:solidFill>
                  <a:srgbClr val="111111"/>
                </a:solidFill>
                <a:effectLst/>
                <a:latin typeface="Kz Times New Roman" pitchFamily="18" charset="0"/>
                <a:ea typeface="Kz Times New Roman" pitchFamily="18" charset="0"/>
                <a:cs typeface="Kz Times New Roman" pitchFamily="18" charset="0"/>
              </a:rPr>
              <a:t> </a:t>
            </a:r>
            <a:r>
              <a:rPr kumimoji="0" lang="ru-RU" sz="1200" b="0" i="0" u="none" strike="noStrike" cap="none" normalizeH="0" baseline="0" dirty="0" err="1" smtClean="0">
                <a:ln>
                  <a:noFill/>
                </a:ln>
                <a:solidFill>
                  <a:srgbClr val="111111"/>
                </a:solidFill>
                <a:effectLst/>
                <a:latin typeface="Kz Times New Roman" pitchFamily="18" charset="0"/>
                <a:ea typeface="Kz Times New Roman" pitchFamily="18" charset="0"/>
                <a:cs typeface="Kz Times New Roman" pitchFamily="18" charset="0"/>
              </a:rPr>
              <a:t>тегістеп</a:t>
            </a:r>
            <a:r>
              <a:rPr kumimoji="0" lang="ru-RU" sz="1200" b="0" i="0" u="none" strike="noStrike" cap="none" normalizeH="0" baseline="0" dirty="0" smtClean="0">
                <a:ln>
                  <a:noFill/>
                </a:ln>
                <a:solidFill>
                  <a:srgbClr val="111111"/>
                </a:solidFill>
                <a:effectLst/>
                <a:latin typeface="Kz Times New Roman" pitchFamily="18" charset="0"/>
                <a:ea typeface="Kz Times New Roman" pitchFamily="18" charset="0"/>
                <a:cs typeface="Kz Times New Roman" pitchFamily="18" charset="0"/>
              </a:rPr>
              <a:t> </a:t>
            </a:r>
            <a:r>
              <a:rPr kumimoji="0" lang="ru-RU" sz="1200" b="0" i="0" u="none" strike="noStrike" cap="none" normalizeH="0" baseline="0" dirty="0" err="1" smtClean="0">
                <a:ln>
                  <a:noFill/>
                </a:ln>
                <a:solidFill>
                  <a:srgbClr val="111111"/>
                </a:solidFill>
                <a:effectLst/>
                <a:latin typeface="Kz Times New Roman" pitchFamily="18" charset="0"/>
                <a:ea typeface="Kz Times New Roman" pitchFamily="18" charset="0"/>
                <a:cs typeface="Kz Times New Roman" pitchFamily="18" charset="0"/>
              </a:rPr>
              <a:t>қиып</a:t>
            </a:r>
            <a:r>
              <a:rPr kumimoji="0" lang="ru-RU" sz="1200" b="0" i="0" u="none" strike="noStrike" cap="none" normalizeH="0" baseline="0" dirty="0" smtClean="0">
                <a:ln>
                  <a:noFill/>
                </a:ln>
                <a:solidFill>
                  <a:srgbClr val="111111"/>
                </a:solidFill>
                <a:effectLst/>
                <a:latin typeface="Kz Times New Roman" pitchFamily="18" charset="0"/>
                <a:ea typeface="Kz Times New Roman" pitchFamily="18" charset="0"/>
                <a:cs typeface="Kz Times New Roman" pitchFamily="18" charset="0"/>
              </a:rPr>
              <a:t> </a:t>
            </a:r>
            <a:r>
              <a:rPr kumimoji="0" lang="ru-RU" sz="1200" b="0" i="0" u="none" strike="noStrike" cap="none" normalizeH="0" baseline="0" dirty="0" err="1" smtClean="0">
                <a:ln>
                  <a:noFill/>
                </a:ln>
                <a:solidFill>
                  <a:srgbClr val="111111"/>
                </a:solidFill>
                <a:effectLst/>
                <a:latin typeface="Kz Times New Roman" pitchFamily="18" charset="0"/>
                <a:ea typeface="Kz Times New Roman" pitchFamily="18" charset="0"/>
                <a:cs typeface="Kz Times New Roman" pitchFamily="18" charset="0"/>
              </a:rPr>
              <a:t>қояды</a:t>
            </a:r>
            <a:r>
              <a:rPr kumimoji="0" lang="ru-RU" sz="1200" b="0" i="0" u="none" strike="noStrike" cap="none" normalizeH="0" baseline="0" dirty="0" smtClean="0">
                <a:ln>
                  <a:noFill/>
                </a:ln>
                <a:solidFill>
                  <a:srgbClr val="111111"/>
                </a:solidFill>
                <a:effectLst/>
                <a:latin typeface="Kz Times New Roman" pitchFamily="18" charset="0"/>
                <a:ea typeface="Kz Times New Roman" pitchFamily="18" charset="0"/>
                <a:cs typeface="Kz Times New Roman" pitchFamily="18" charset="0"/>
              </a:rPr>
              <a:t>. Оны «</a:t>
            </a:r>
            <a:r>
              <a:rPr kumimoji="0" lang="ru-RU" sz="1200" b="0" i="0" u="none" strike="noStrike" cap="none" normalizeH="0" baseline="0" dirty="0" err="1" smtClean="0">
                <a:ln>
                  <a:noFill/>
                </a:ln>
                <a:solidFill>
                  <a:srgbClr val="111111"/>
                </a:solidFill>
                <a:effectLst/>
                <a:latin typeface="Kz Times New Roman" pitchFamily="18" charset="0"/>
                <a:ea typeface="Kz Times New Roman" pitchFamily="18" charset="0"/>
                <a:cs typeface="Kz Times New Roman" pitchFamily="18" charset="0"/>
              </a:rPr>
              <a:t>кекіл</a:t>
            </a:r>
            <a:r>
              <a:rPr kumimoji="0" lang="ru-RU" sz="1200" b="0" i="0" u="none" strike="noStrike" cap="none" normalizeH="0" baseline="0" dirty="0" smtClean="0">
                <a:ln>
                  <a:noFill/>
                </a:ln>
                <a:solidFill>
                  <a:srgbClr val="111111"/>
                </a:solidFill>
                <a:effectLst/>
                <a:latin typeface="Kz Times New Roman" pitchFamily="18" charset="0"/>
                <a:ea typeface="Kz Times New Roman" pitchFamily="18" charset="0"/>
                <a:cs typeface="Kz Times New Roman" pitchFamily="18" charset="0"/>
              </a:rPr>
              <a:t>»</a:t>
            </a:r>
            <a:r>
              <a:rPr kumimoji="0" lang="ru-RU" sz="1200" b="0" i="0" u="none" strike="noStrike" cap="none" normalizeH="0" baseline="0" dirty="0" err="1" smtClean="0">
                <a:ln>
                  <a:noFill/>
                </a:ln>
                <a:solidFill>
                  <a:srgbClr val="111111"/>
                </a:solidFill>
                <a:effectLst/>
                <a:latin typeface="Kz Times New Roman" pitchFamily="18" charset="0"/>
                <a:ea typeface="Kz Times New Roman" pitchFamily="18" charset="0"/>
                <a:cs typeface="Kz Times New Roman" pitchFamily="18" charset="0"/>
              </a:rPr>
              <a:t>дейді</a:t>
            </a:r>
            <a:r>
              <a:rPr kumimoji="0" lang="ru-RU" sz="1200" b="0" i="0" u="none" strike="noStrike" cap="none" normalizeH="0" baseline="0" dirty="0" smtClean="0">
                <a:ln>
                  <a:noFill/>
                </a:ln>
                <a:solidFill>
                  <a:srgbClr val="111111"/>
                </a:solidFill>
                <a:effectLst/>
                <a:latin typeface="Kz Times New Roman" pitchFamily="18" charset="0"/>
                <a:ea typeface="Kz Times New Roman" pitchFamily="18" charset="0"/>
                <a:cs typeface="Kz Times New Roman" pitchFamily="18" charset="0"/>
              </a:rPr>
              <a:t>.</a:t>
            </a:r>
            <a:endParaRPr kumimoji="0" lang="ru-RU" sz="1800" b="0" i="0" u="none" strike="noStrike" cap="none" normalizeH="0" baseline="0" dirty="0" smtClean="0">
              <a:ln>
                <a:noFill/>
              </a:ln>
              <a:solidFill>
                <a:schemeClr val="tx1"/>
              </a:solidFill>
              <a:effectLst/>
              <a:latin typeface="Kz Times New Roman" pitchFamily="18" charset="0"/>
              <a:ea typeface="Kz Times New Roman" pitchFamily="18" charset="0"/>
              <a:cs typeface="Kz Times New Roman" pitchFamily="18" charset="0"/>
            </a:endParaRPr>
          </a:p>
        </p:txBody>
      </p:sp>
      <p:pic>
        <p:nvPicPr>
          <p:cNvPr id="12" name="Рисунок 11" descr="https://fs00.infourok.ru/images/doc/179/205377/img16.jpg"/>
          <p:cNvPicPr/>
          <p:nvPr/>
        </p:nvPicPr>
        <p:blipFill>
          <a:blip r:embed="rId4" cstate="print"/>
          <a:srcRect/>
          <a:stretch>
            <a:fillRect/>
          </a:stretch>
        </p:blipFill>
        <p:spPr bwMode="auto">
          <a:xfrm>
            <a:off x="228600" y="6172200"/>
            <a:ext cx="3048000" cy="1518313"/>
          </a:xfrm>
          <a:prstGeom prst="rect">
            <a:avLst/>
          </a:prstGeom>
          <a:noFill/>
          <a:ln w="9525">
            <a:noFill/>
            <a:miter lim="800000"/>
            <a:headEnd/>
            <a:tailEnd/>
          </a:ln>
        </p:spPr>
      </p:pic>
      <p:sp>
        <p:nvSpPr>
          <p:cNvPr id="10" name="Овал 9"/>
          <p:cNvSpPr/>
          <p:nvPr/>
        </p:nvSpPr>
        <p:spPr>
          <a:xfrm>
            <a:off x="6096000" y="8229600"/>
            <a:ext cx="304800"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dirty="0" smtClean="0"/>
              <a:t>6</a:t>
            </a:r>
            <a:endParaRPr lang="ru-RU" dirty="0"/>
          </a:p>
        </p:txBody>
      </p:sp>
      <p:pic>
        <p:nvPicPr>
          <p:cNvPr id="4097" name="Picture 1" descr="F:\рамки\0_77c95_dd94d799_M.png"/>
          <p:cNvPicPr>
            <a:picLocks noChangeAspect="1" noChangeArrowheads="1"/>
          </p:cNvPicPr>
          <p:nvPr/>
        </p:nvPicPr>
        <p:blipFill>
          <a:blip r:embed="rId5"/>
          <a:srcRect/>
          <a:stretch>
            <a:fillRect/>
          </a:stretch>
        </p:blipFill>
        <p:spPr bwMode="auto">
          <a:xfrm>
            <a:off x="1600200" y="5867400"/>
            <a:ext cx="5257800" cy="2717800"/>
          </a:xfrm>
          <a:prstGeom prst="rect">
            <a:avLst/>
          </a:prstGeom>
          <a:noFill/>
        </p:spPr>
      </p:pic>
      <p:pic>
        <p:nvPicPr>
          <p:cNvPr id="11" name="Picture 5" descr="j0105250"/>
          <p:cNvPicPr preferRelativeResize="0">
            <a:picLocks noChangeArrowheads="1" noChangeShapeType="1"/>
          </p:cNvPicPr>
          <p:nvPr/>
        </p:nvPicPr>
        <p:blipFill>
          <a:blip r:embed="rId6"/>
          <a:srcRect/>
          <a:stretch>
            <a:fillRect/>
          </a:stretch>
        </p:blipFill>
        <p:spPr bwMode="auto">
          <a:xfrm rot="5400000">
            <a:off x="-2597788" y="3969388"/>
            <a:ext cx="5576575" cy="380999"/>
          </a:xfrm>
          <a:prstGeom prst="rect">
            <a:avLst/>
          </a:prstGeom>
          <a:noFill/>
          <a:ln w="9525" algn="in">
            <a:noFill/>
            <a:miter lim="800000"/>
            <a:headEnd/>
            <a:tailEnd/>
          </a:ln>
          <a:effectLst>
            <a:outerShdw dist="107763" dir="13500000" algn="ctr" rotWithShape="0">
              <a:srgbClr val="CCCCCC">
                <a:alpha val="50000"/>
              </a:srgbClr>
            </a:outerShdw>
          </a:effectLst>
        </p:spPr>
      </p:pic>
      <p:pic>
        <p:nvPicPr>
          <p:cNvPr id="13" name="Picture 5" descr="j0105250"/>
          <p:cNvPicPr preferRelativeResize="0">
            <a:picLocks noChangeArrowheads="1" noChangeShapeType="1"/>
          </p:cNvPicPr>
          <p:nvPr/>
        </p:nvPicPr>
        <p:blipFill>
          <a:blip r:embed="rId6"/>
          <a:srcRect/>
          <a:stretch>
            <a:fillRect/>
          </a:stretch>
        </p:blipFill>
        <p:spPr bwMode="auto">
          <a:xfrm rot="5400000">
            <a:off x="3879213" y="3969388"/>
            <a:ext cx="5576575" cy="380999"/>
          </a:xfrm>
          <a:prstGeom prst="rect">
            <a:avLst/>
          </a:prstGeom>
          <a:noFill/>
          <a:ln w="9525" algn="in">
            <a:noFill/>
            <a:miter lim="800000"/>
            <a:headEnd/>
            <a:tailEnd/>
          </a:ln>
          <a:effectLst>
            <a:outerShdw dist="107763" dir="13500000" algn="ctr" rotWithShape="0">
              <a:srgbClr val="CCCCCC">
                <a:alpha val="50000"/>
              </a:srgbClr>
            </a:outerShdw>
          </a:effectLst>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42900" y="938784"/>
            <a:ext cx="5600700" cy="813816"/>
          </a:xfrm>
        </p:spPr>
        <p:txBody>
          <a:bodyPr>
            <a:normAutofit/>
          </a:bodyPr>
          <a:lstStyle/>
          <a:p>
            <a:pPr algn="ctr"/>
            <a:r>
              <a:rPr lang="kk-KZ" sz="3600" u="sng" dirty="0" smtClean="0">
                <a:latin typeface="Kz Times New Roman" pitchFamily="18" charset="0"/>
                <a:ea typeface="Kz Times New Roman" pitchFamily="18" charset="0"/>
                <a:cs typeface="Kz Times New Roman" pitchFamily="18" charset="0"/>
              </a:rPr>
              <a:t>Оқушылар қаламынан</a:t>
            </a:r>
            <a:endParaRPr lang="ru-RU" sz="3600" u="sng" dirty="0">
              <a:latin typeface="Kz Times New Roman" pitchFamily="18" charset="0"/>
              <a:ea typeface="Kz Times New Roman" pitchFamily="18" charset="0"/>
              <a:cs typeface="Kz Times New Roman" pitchFamily="18" charset="0"/>
            </a:endParaRPr>
          </a:p>
        </p:txBody>
      </p:sp>
      <p:sp>
        <p:nvSpPr>
          <p:cNvPr id="8" name="Вертикальный свиток 7"/>
          <p:cNvSpPr/>
          <p:nvPr/>
        </p:nvSpPr>
        <p:spPr>
          <a:xfrm>
            <a:off x="304800" y="1981200"/>
            <a:ext cx="2590800" cy="4648200"/>
          </a:xfrm>
          <a:prstGeom prst="verticalScroll">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buNone/>
            </a:pPr>
            <a:r>
              <a:rPr lang="kk-KZ" sz="800" dirty="0" smtClean="0">
                <a:latin typeface="Kz Times New Roman" pitchFamily="18" charset="0"/>
                <a:ea typeface="Kz Times New Roman" pitchFamily="18" charset="0"/>
                <a:cs typeface="Kz Times New Roman" pitchFamily="18" charset="0"/>
              </a:rPr>
              <a:t>Бақытың </a:t>
            </a:r>
            <a:r>
              <a:rPr lang="kk-KZ" sz="800" dirty="0" smtClean="0">
                <a:latin typeface="Kz Times New Roman" pitchFamily="18" charset="0"/>
                <a:ea typeface="Kz Times New Roman" pitchFamily="18" charset="0"/>
                <a:cs typeface="Kz Times New Roman" pitchFamily="18" charset="0"/>
              </a:rPr>
              <a:t>шөлден іздеген,</a:t>
            </a:r>
          </a:p>
          <a:p>
            <a:pPr>
              <a:buNone/>
            </a:pPr>
            <a:r>
              <a:rPr lang="kk-KZ" sz="800" dirty="0" smtClean="0">
                <a:latin typeface="Kz Times New Roman" pitchFamily="18" charset="0"/>
                <a:ea typeface="Kz Times New Roman" pitchFamily="18" charset="0"/>
                <a:cs typeface="Kz Times New Roman" pitchFamily="18" charset="0"/>
              </a:rPr>
              <a:t>Емеспіз халық біз деген.</a:t>
            </a:r>
          </a:p>
          <a:p>
            <a:pPr>
              <a:buNone/>
            </a:pPr>
            <a:r>
              <a:rPr lang="kk-KZ" sz="800" dirty="0" smtClean="0">
                <a:latin typeface="Kz Times New Roman" pitchFamily="18" charset="0"/>
                <a:ea typeface="Kz Times New Roman" pitchFamily="18" charset="0"/>
                <a:cs typeface="Kz Times New Roman" pitchFamily="18" charset="0"/>
              </a:rPr>
              <a:t>Жеті атасын әлемге,</a:t>
            </a:r>
          </a:p>
          <a:p>
            <a:pPr>
              <a:buNone/>
            </a:pPr>
            <a:r>
              <a:rPr lang="kk-KZ" sz="800" dirty="0" smtClean="0">
                <a:latin typeface="Kz Times New Roman" pitchFamily="18" charset="0"/>
                <a:ea typeface="Kz Times New Roman" pitchFamily="18" charset="0"/>
                <a:cs typeface="Kz Times New Roman" pitchFamily="18" charset="0"/>
              </a:rPr>
              <a:t>Қазақтай ешкім білмеген.</a:t>
            </a:r>
            <a:endParaRPr lang="ru-RU" sz="800" dirty="0" smtClean="0">
              <a:latin typeface="Kz Times New Roman" pitchFamily="18" charset="0"/>
              <a:ea typeface="Kz Times New Roman" pitchFamily="18" charset="0"/>
              <a:cs typeface="Kz Times New Roman" pitchFamily="18" charset="0"/>
            </a:endParaRPr>
          </a:p>
          <a:p>
            <a:pPr>
              <a:buNone/>
            </a:pPr>
            <a:r>
              <a:rPr lang="kk-KZ" sz="800" dirty="0" smtClean="0">
                <a:latin typeface="Kz Times New Roman" pitchFamily="18" charset="0"/>
                <a:ea typeface="Kz Times New Roman" pitchFamily="18" charset="0"/>
                <a:cs typeface="Kz Times New Roman" pitchFamily="18" charset="0"/>
              </a:rPr>
              <a:t>Тіл үшін  кешкен ғұмырды,</a:t>
            </a:r>
          </a:p>
          <a:p>
            <a:pPr>
              <a:buNone/>
            </a:pPr>
            <a:r>
              <a:rPr lang="kk-KZ" sz="800" dirty="0" smtClean="0">
                <a:latin typeface="Kz Times New Roman" pitchFamily="18" charset="0"/>
                <a:ea typeface="Kz Times New Roman" pitchFamily="18" charset="0"/>
                <a:cs typeface="Kz Times New Roman" pitchFamily="18" charset="0"/>
              </a:rPr>
              <a:t>Бабалар сансыз туылды.</a:t>
            </a:r>
          </a:p>
          <a:p>
            <a:pPr>
              <a:buNone/>
            </a:pPr>
            <a:r>
              <a:rPr lang="kk-KZ" sz="800" dirty="0" smtClean="0">
                <a:latin typeface="Kz Times New Roman" pitchFamily="18" charset="0"/>
                <a:ea typeface="Kz Times New Roman" pitchFamily="18" charset="0"/>
                <a:cs typeface="Kz Times New Roman" pitchFamily="18" charset="0"/>
              </a:rPr>
              <a:t>Батысқа сана уланған,</a:t>
            </a:r>
          </a:p>
          <a:p>
            <a:pPr>
              <a:buNone/>
            </a:pPr>
            <a:r>
              <a:rPr lang="kk-KZ" sz="800" dirty="0" smtClean="0">
                <a:latin typeface="Kz Times New Roman" pitchFamily="18" charset="0"/>
                <a:ea typeface="Kz Times New Roman" pitchFamily="18" charset="0"/>
                <a:cs typeface="Kz Times New Roman" pitchFamily="18" charset="0"/>
              </a:rPr>
              <a:t>Сыйқымыз мынау бүгінгі.</a:t>
            </a:r>
            <a:endParaRPr lang="ru-RU" sz="800" dirty="0" smtClean="0">
              <a:latin typeface="Kz Times New Roman" pitchFamily="18" charset="0"/>
              <a:ea typeface="Kz Times New Roman" pitchFamily="18" charset="0"/>
              <a:cs typeface="Kz Times New Roman" pitchFamily="18" charset="0"/>
            </a:endParaRPr>
          </a:p>
          <a:p>
            <a:pPr>
              <a:buNone/>
            </a:pPr>
            <a:r>
              <a:rPr lang="kk-KZ" sz="800" dirty="0" smtClean="0">
                <a:latin typeface="Kz Times New Roman" pitchFamily="18" charset="0"/>
                <a:ea typeface="Kz Times New Roman" pitchFamily="18" charset="0"/>
                <a:cs typeface="Kz Times New Roman" pitchFamily="18" charset="0"/>
              </a:rPr>
              <a:t>Қорғайық  тілді ағалар,</a:t>
            </a:r>
          </a:p>
          <a:p>
            <a:pPr>
              <a:buNone/>
            </a:pPr>
            <a:r>
              <a:rPr lang="kk-KZ" sz="800" dirty="0" smtClean="0">
                <a:latin typeface="Kz Times New Roman" pitchFamily="18" charset="0"/>
                <a:ea typeface="Kz Times New Roman" pitchFamily="18" charset="0"/>
                <a:cs typeface="Kz Times New Roman" pitchFamily="18" charset="0"/>
              </a:rPr>
              <a:t>Барлығы содан жол алар.</a:t>
            </a:r>
          </a:p>
          <a:p>
            <a:pPr>
              <a:buNone/>
            </a:pPr>
            <a:r>
              <a:rPr lang="kk-KZ" sz="800" dirty="0" smtClean="0">
                <a:latin typeface="Kz Times New Roman" pitchFamily="18" charset="0"/>
                <a:ea typeface="Kz Times New Roman" pitchFamily="18" charset="0"/>
                <a:cs typeface="Kz Times New Roman" pitchFamily="18" charset="0"/>
              </a:rPr>
              <a:t>Өзгенің тілің білмей-ақ,</a:t>
            </a:r>
          </a:p>
          <a:p>
            <a:pPr>
              <a:buNone/>
            </a:pPr>
            <a:r>
              <a:rPr lang="kk-KZ" sz="800" dirty="0" smtClean="0">
                <a:latin typeface="Kz Times New Roman" pitchFamily="18" charset="0"/>
                <a:ea typeface="Kz Times New Roman" pitchFamily="18" charset="0"/>
                <a:cs typeface="Kz Times New Roman" pitchFamily="18" charset="0"/>
              </a:rPr>
              <a:t>Әйгілі болған бабалар.</a:t>
            </a:r>
            <a:endParaRPr lang="ru-RU" sz="800" dirty="0" smtClean="0">
              <a:latin typeface="Kz Times New Roman" pitchFamily="18" charset="0"/>
              <a:ea typeface="Kz Times New Roman" pitchFamily="18" charset="0"/>
              <a:cs typeface="Kz Times New Roman" pitchFamily="18" charset="0"/>
            </a:endParaRPr>
          </a:p>
          <a:p>
            <a:pPr>
              <a:buNone/>
            </a:pPr>
            <a:r>
              <a:rPr lang="kk-KZ" sz="800" dirty="0" smtClean="0">
                <a:latin typeface="Kz Times New Roman" pitchFamily="18" charset="0"/>
                <a:ea typeface="Kz Times New Roman" pitchFamily="18" charset="0"/>
                <a:cs typeface="Kz Times New Roman" pitchFamily="18" charset="0"/>
              </a:rPr>
              <a:t>Қастерлеп өткен ар атын</a:t>
            </a:r>
          </a:p>
          <a:p>
            <a:pPr>
              <a:buNone/>
            </a:pPr>
            <a:r>
              <a:rPr lang="kk-KZ" sz="800" dirty="0" smtClean="0">
                <a:latin typeface="Kz Times New Roman" pitchFamily="18" charset="0"/>
                <a:ea typeface="Kz Times New Roman" pitchFamily="18" charset="0"/>
                <a:cs typeface="Kz Times New Roman" pitchFamily="18" charset="0"/>
              </a:rPr>
              <a:t>Жырқылған Абай данасын.</a:t>
            </a:r>
          </a:p>
          <a:p>
            <a:pPr>
              <a:buNone/>
            </a:pPr>
            <a:r>
              <a:rPr lang="kk-KZ" sz="800" dirty="0" smtClean="0">
                <a:latin typeface="Kz Times New Roman" pitchFamily="18" charset="0"/>
                <a:ea typeface="Kz Times New Roman" pitchFamily="18" charset="0"/>
                <a:cs typeface="Kz Times New Roman" pitchFamily="18" charset="0"/>
              </a:rPr>
              <a:t>Мұхтардай алыптарды да,</a:t>
            </a:r>
          </a:p>
          <a:p>
            <a:pPr>
              <a:buNone/>
            </a:pPr>
            <a:r>
              <a:rPr lang="kk-KZ" sz="800" dirty="0" smtClean="0">
                <a:latin typeface="Kz Times New Roman" pitchFamily="18" charset="0"/>
                <a:ea typeface="Kz Times New Roman" pitchFamily="18" charset="0"/>
                <a:cs typeface="Kz Times New Roman" pitchFamily="18" charset="0"/>
              </a:rPr>
              <a:t>Танытқан тілі болатын.</a:t>
            </a:r>
            <a:endParaRPr lang="ru-RU" sz="800" dirty="0" smtClean="0">
              <a:latin typeface="Kz Times New Roman" pitchFamily="18" charset="0"/>
              <a:ea typeface="Kz Times New Roman" pitchFamily="18" charset="0"/>
              <a:cs typeface="Kz Times New Roman" pitchFamily="18" charset="0"/>
            </a:endParaRPr>
          </a:p>
          <a:p>
            <a:pPr>
              <a:buNone/>
            </a:pPr>
            <a:r>
              <a:rPr lang="kk-KZ" sz="800" dirty="0" smtClean="0">
                <a:latin typeface="Kz Times New Roman" pitchFamily="18" charset="0"/>
                <a:ea typeface="Kz Times New Roman" pitchFamily="18" charset="0"/>
                <a:cs typeface="Kz Times New Roman" pitchFamily="18" charset="0"/>
              </a:rPr>
              <a:t>Алмаған бізден кім үлгі,</a:t>
            </a:r>
          </a:p>
          <a:p>
            <a:pPr>
              <a:buNone/>
            </a:pPr>
            <a:r>
              <a:rPr lang="kk-KZ" sz="800" dirty="0" smtClean="0">
                <a:latin typeface="Kz Times New Roman" pitchFamily="18" charset="0"/>
                <a:ea typeface="Kz Times New Roman" pitchFamily="18" charset="0"/>
                <a:cs typeface="Kz Times New Roman" pitchFamily="18" charset="0"/>
              </a:rPr>
              <a:t>Барында тілім тұғырлы.</a:t>
            </a:r>
          </a:p>
          <a:p>
            <a:pPr>
              <a:buNone/>
            </a:pPr>
            <a:r>
              <a:rPr lang="kk-KZ" sz="800" dirty="0" smtClean="0">
                <a:latin typeface="Kz Times New Roman" pitchFamily="18" charset="0"/>
                <a:ea typeface="Kz Times New Roman" pitchFamily="18" charset="0"/>
                <a:cs typeface="Kz Times New Roman" pitchFamily="18" charset="0"/>
              </a:rPr>
              <a:t>Бабаның тілі танытқан,</a:t>
            </a:r>
          </a:p>
          <a:p>
            <a:pPr>
              <a:buNone/>
            </a:pPr>
            <a:r>
              <a:rPr lang="kk-KZ" sz="800" dirty="0" smtClean="0">
                <a:latin typeface="Kz Times New Roman" pitchFamily="18" charset="0"/>
                <a:ea typeface="Kz Times New Roman" pitchFamily="18" charset="0"/>
                <a:cs typeface="Kz Times New Roman" pitchFamily="18" charset="0"/>
              </a:rPr>
              <a:t>Әміре әнші ұлынды.</a:t>
            </a:r>
            <a:endParaRPr lang="ru-RU" sz="800" dirty="0" smtClean="0">
              <a:latin typeface="Kz Times New Roman" pitchFamily="18" charset="0"/>
              <a:ea typeface="Kz Times New Roman" pitchFamily="18" charset="0"/>
              <a:cs typeface="Kz Times New Roman" pitchFamily="18" charset="0"/>
            </a:endParaRPr>
          </a:p>
          <a:p>
            <a:pPr>
              <a:buNone/>
            </a:pPr>
            <a:r>
              <a:rPr lang="kk-KZ" sz="800" dirty="0" smtClean="0">
                <a:latin typeface="Kz Times New Roman" pitchFamily="18" charset="0"/>
                <a:ea typeface="Kz Times New Roman" pitchFamily="18" charset="0"/>
                <a:cs typeface="Kz Times New Roman" pitchFamily="18" charset="0"/>
              </a:rPr>
              <a:t>Ермейік ерсі ағымға,</a:t>
            </a:r>
          </a:p>
          <a:p>
            <a:pPr>
              <a:buNone/>
            </a:pPr>
            <a:r>
              <a:rPr lang="kk-KZ" sz="800" dirty="0" smtClean="0">
                <a:latin typeface="Kz Times New Roman" pitchFamily="18" charset="0"/>
                <a:ea typeface="Kz Times New Roman" pitchFamily="18" charset="0"/>
                <a:cs typeface="Kz Times New Roman" pitchFamily="18" charset="0"/>
              </a:rPr>
              <a:t>Сұңқардай көкте дамылда.</a:t>
            </a:r>
          </a:p>
          <a:p>
            <a:pPr>
              <a:buNone/>
            </a:pPr>
            <a:r>
              <a:rPr lang="kk-KZ" sz="800" dirty="0" smtClean="0">
                <a:latin typeface="Kz Times New Roman" pitchFamily="18" charset="0"/>
                <a:ea typeface="Kz Times New Roman" pitchFamily="18" charset="0"/>
                <a:cs typeface="Kz Times New Roman" pitchFamily="18" charset="0"/>
              </a:rPr>
              <a:t>Арманы елдің өшпейді,</a:t>
            </a:r>
          </a:p>
          <a:p>
            <a:pPr>
              <a:buNone/>
            </a:pPr>
            <a:r>
              <a:rPr lang="kk-KZ" sz="800" dirty="0" smtClean="0">
                <a:latin typeface="Kz Times New Roman" pitchFamily="18" charset="0"/>
                <a:ea typeface="Kz Times New Roman" pitchFamily="18" charset="0"/>
                <a:cs typeface="Kz Times New Roman" pitchFamily="18" charset="0"/>
              </a:rPr>
              <a:t>Ананың тілі барында.</a:t>
            </a:r>
            <a:endParaRPr lang="ru-RU" sz="800" dirty="0" smtClean="0">
              <a:latin typeface="Kz Times New Roman" pitchFamily="18" charset="0"/>
              <a:ea typeface="Kz Times New Roman" pitchFamily="18" charset="0"/>
              <a:cs typeface="Kz Times New Roman" pitchFamily="18" charset="0"/>
            </a:endParaRPr>
          </a:p>
          <a:p>
            <a:pPr>
              <a:buNone/>
            </a:pPr>
            <a:r>
              <a:rPr lang="kk-KZ" sz="800" dirty="0" smtClean="0">
                <a:latin typeface="Kz Times New Roman" pitchFamily="18" charset="0"/>
                <a:ea typeface="Kz Times New Roman" pitchFamily="18" charset="0"/>
                <a:cs typeface="Kz Times New Roman" pitchFamily="18" charset="0"/>
              </a:rPr>
              <a:t>Тыңдама, әуен шет елдік,</a:t>
            </a:r>
          </a:p>
          <a:p>
            <a:pPr>
              <a:buNone/>
            </a:pPr>
            <a:r>
              <a:rPr lang="kk-KZ" sz="800" dirty="0" smtClean="0">
                <a:latin typeface="Kz Times New Roman" pitchFamily="18" charset="0"/>
                <a:ea typeface="Kz Times New Roman" pitchFamily="18" charset="0"/>
                <a:cs typeface="Kz Times New Roman" pitchFamily="18" charset="0"/>
              </a:rPr>
              <a:t>Жоқ, тілім сенен өтер күш.</a:t>
            </a:r>
          </a:p>
          <a:p>
            <a:pPr>
              <a:buNone/>
            </a:pPr>
            <a:r>
              <a:rPr lang="kk-KZ" sz="800" dirty="0" smtClean="0">
                <a:latin typeface="Kz Times New Roman" pitchFamily="18" charset="0"/>
                <a:ea typeface="Kz Times New Roman" pitchFamily="18" charset="0"/>
                <a:cs typeface="Kz Times New Roman" pitchFamily="18" charset="0"/>
              </a:rPr>
              <a:t>Қазақтың тілің білмесен,</a:t>
            </a:r>
          </a:p>
          <a:p>
            <a:pPr>
              <a:buNone/>
            </a:pPr>
            <a:r>
              <a:rPr lang="kk-KZ" sz="800" dirty="0" smtClean="0">
                <a:latin typeface="Kz Times New Roman" pitchFamily="18" charset="0"/>
                <a:ea typeface="Kz Times New Roman" pitchFamily="18" charset="0"/>
                <a:cs typeface="Kz Times New Roman" pitchFamily="18" charset="0"/>
              </a:rPr>
              <a:t>Қазақпын деуде бекерлік.</a:t>
            </a:r>
            <a:endParaRPr lang="ru-RU" sz="800" dirty="0" smtClean="0">
              <a:latin typeface="Kz Times New Roman" pitchFamily="18" charset="0"/>
              <a:ea typeface="Kz Times New Roman" pitchFamily="18" charset="0"/>
              <a:cs typeface="Kz Times New Roman" pitchFamily="18" charset="0"/>
            </a:endParaRPr>
          </a:p>
          <a:p>
            <a:pPr>
              <a:buNone/>
            </a:pPr>
            <a:r>
              <a:rPr lang="kk-KZ" sz="800" dirty="0" smtClean="0">
                <a:latin typeface="Kz Times New Roman" pitchFamily="18" charset="0"/>
                <a:ea typeface="Kz Times New Roman" pitchFamily="18" charset="0"/>
                <a:cs typeface="Kz Times New Roman" pitchFamily="18" charset="0"/>
              </a:rPr>
              <a:t>Ұрпақты салып дүрмекке,</a:t>
            </a:r>
          </a:p>
          <a:p>
            <a:pPr>
              <a:buNone/>
            </a:pPr>
            <a:r>
              <a:rPr lang="kk-KZ" sz="800" dirty="0" smtClean="0">
                <a:latin typeface="Kz Times New Roman" pitchFamily="18" charset="0"/>
                <a:ea typeface="Kz Times New Roman" pitchFamily="18" charset="0"/>
                <a:cs typeface="Kz Times New Roman" pitchFamily="18" charset="0"/>
              </a:rPr>
              <a:t>Жат жұрттың тілің үйретпе,</a:t>
            </a:r>
          </a:p>
          <a:p>
            <a:pPr>
              <a:buNone/>
            </a:pPr>
            <a:r>
              <a:rPr lang="kk-KZ" sz="800" dirty="0" smtClean="0">
                <a:latin typeface="Kz Times New Roman" pitchFamily="18" charset="0"/>
                <a:ea typeface="Kz Times New Roman" pitchFamily="18" charset="0"/>
                <a:cs typeface="Kz Times New Roman" pitchFamily="18" charset="0"/>
              </a:rPr>
              <a:t>Ананың тілі жасасын,</a:t>
            </a:r>
          </a:p>
          <a:p>
            <a:pPr>
              <a:buNone/>
            </a:pPr>
            <a:r>
              <a:rPr lang="kk-KZ" sz="800" dirty="0" smtClean="0">
                <a:latin typeface="Kz Times New Roman" pitchFamily="18" charset="0"/>
                <a:ea typeface="Kz Times New Roman" pitchFamily="18" charset="0"/>
                <a:cs typeface="Kz Times New Roman" pitchFamily="18" charset="0"/>
              </a:rPr>
              <a:t>Абайдың тілің құрметте!!!</a:t>
            </a:r>
          </a:p>
          <a:p>
            <a:pPr algn="r">
              <a:buNone/>
            </a:pPr>
            <a:r>
              <a:rPr lang="kk-KZ" sz="800" b="1" dirty="0" smtClean="0">
                <a:latin typeface="Kz Times New Roman" pitchFamily="18" charset="0"/>
                <a:ea typeface="Kz Times New Roman" pitchFamily="18" charset="0"/>
                <a:cs typeface="Kz Times New Roman" pitchFamily="18" charset="0"/>
              </a:rPr>
              <a:t>“Жас ұлан”БҰ Серкебаева Айдана  </a:t>
            </a:r>
            <a:r>
              <a:rPr lang="kk-KZ" sz="800" b="1" dirty="0" smtClean="0">
                <a:latin typeface="Kz Times New Roman" pitchFamily="18" charset="0"/>
                <a:ea typeface="Kz Times New Roman" pitchFamily="18" charset="0"/>
                <a:cs typeface="Kz Times New Roman" pitchFamily="18" charset="0"/>
              </a:rPr>
              <a:t>7 сынып</a:t>
            </a:r>
          </a:p>
        </p:txBody>
      </p:sp>
      <p:sp>
        <p:nvSpPr>
          <p:cNvPr id="5" name="Загнутый угол 4"/>
          <p:cNvSpPr/>
          <p:nvPr/>
        </p:nvSpPr>
        <p:spPr>
          <a:xfrm>
            <a:off x="3048000" y="1905000"/>
            <a:ext cx="2286000" cy="2667000"/>
          </a:xfrm>
          <a:prstGeom prst="foldedCorne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None/>
            </a:pPr>
            <a:endParaRPr lang="en-US" sz="800" dirty="0" smtClean="0">
              <a:latin typeface="Kz Times New Roman" pitchFamily="18" charset="0"/>
              <a:ea typeface="Kz Times New Roman" pitchFamily="18" charset="0"/>
              <a:cs typeface="Kz Times New Roman" pitchFamily="18" charset="0"/>
            </a:endParaRPr>
          </a:p>
          <a:p>
            <a:pPr algn="ctr">
              <a:buNone/>
            </a:pPr>
            <a:endParaRPr lang="en-US" sz="800" dirty="0" smtClean="0">
              <a:latin typeface="Kz Times New Roman" pitchFamily="18" charset="0"/>
              <a:ea typeface="Kz Times New Roman" pitchFamily="18" charset="0"/>
              <a:cs typeface="Kz Times New Roman" pitchFamily="18" charset="0"/>
            </a:endParaRPr>
          </a:p>
          <a:p>
            <a:pPr algn="ctr">
              <a:buNone/>
            </a:pPr>
            <a:endParaRPr lang="en-US" sz="800" dirty="0" smtClean="0">
              <a:latin typeface="Kz Times New Roman" pitchFamily="18" charset="0"/>
              <a:ea typeface="Kz Times New Roman" pitchFamily="18" charset="0"/>
              <a:cs typeface="Kz Times New Roman" pitchFamily="18" charset="0"/>
            </a:endParaRPr>
          </a:p>
          <a:p>
            <a:pPr algn="ctr">
              <a:buNone/>
            </a:pPr>
            <a:r>
              <a:rPr lang="ru-RU" sz="800" dirty="0" err="1" smtClean="0">
                <a:latin typeface="Kz Times New Roman" pitchFamily="18" charset="0"/>
                <a:ea typeface="Kz Times New Roman" pitchFamily="18" charset="0"/>
                <a:cs typeface="Kz Times New Roman" pitchFamily="18" charset="0"/>
              </a:rPr>
              <a:t>Түп</a:t>
            </a:r>
            <a:r>
              <a:rPr lang="ru-RU" sz="800" dirty="0" smtClean="0">
                <a:latin typeface="Kz Times New Roman" pitchFamily="18" charset="0"/>
                <a:ea typeface="Kz Times New Roman" pitchFamily="18" charset="0"/>
                <a:cs typeface="Kz Times New Roman" pitchFamily="18" charset="0"/>
              </a:rPr>
              <a:t> </a:t>
            </a:r>
            <a:r>
              <a:rPr lang="ru-RU" sz="800" dirty="0" smtClean="0">
                <a:latin typeface="Kz Times New Roman" pitchFamily="18" charset="0"/>
                <a:ea typeface="Kz Times New Roman" pitchFamily="18" charset="0"/>
                <a:cs typeface="Kz Times New Roman" pitchFamily="18" charset="0"/>
              </a:rPr>
              <a:t>– </a:t>
            </a:r>
            <a:r>
              <a:rPr lang="ru-RU" sz="800" dirty="0" err="1" smtClean="0">
                <a:latin typeface="Kz Times New Roman" pitchFamily="18" charset="0"/>
                <a:ea typeface="Kz Times New Roman" pitchFamily="18" charset="0"/>
                <a:cs typeface="Kz Times New Roman" pitchFamily="18" charset="0"/>
              </a:rPr>
              <a:t>туған</a:t>
            </a:r>
            <a:r>
              <a:rPr lang="ru-RU" sz="800" dirty="0" smtClean="0">
                <a:latin typeface="Kz Times New Roman" pitchFamily="18" charset="0"/>
                <a:ea typeface="Kz Times New Roman" pitchFamily="18" charset="0"/>
                <a:cs typeface="Kz Times New Roman" pitchFamily="18" charset="0"/>
              </a:rPr>
              <a:t> </a:t>
            </a:r>
            <a:r>
              <a:rPr lang="ru-RU" sz="800" dirty="0" err="1" smtClean="0">
                <a:latin typeface="Kz Times New Roman" pitchFamily="18" charset="0"/>
                <a:ea typeface="Kz Times New Roman" pitchFamily="18" charset="0"/>
                <a:cs typeface="Kz Times New Roman" pitchFamily="18" charset="0"/>
              </a:rPr>
              <a:t>тарихынды</a:t>
            </a:r>
            <a:r>
              <a:rPr lang="ru-RU" sz="800" dirty="0" smtClean="0">
                <a:latin typeface="Kz Times New Roman" pitchFamily="18" charset="0"/>
                <a:ea typeface="Kz Times New Roman" pitchFamily="18" charset="0"/>
                <a:cs typeface="Kz Times New Roman" pitchFamily="18" charset="0"/>
              </a:rPr>
              <a:t> </a:t>
            </a:r>
            <a:r>
              <a:rPr lang="ru-RU" sz="800" dirty="0" err="1" smtClean="0">
                <a:latin typeface="Kz Times New Roman" pitchFamily="18" charset="0"/>
                <a:ea typeface="Kz Times New Roman" pitchFamily="18" charset="0"/>
                <a:cs typeface="Kz Times New Roman" pitchFamily="18" charset="0"/>
              </a:rPr>
              <a:t>дәлелсіз</a:t>
            </a:r>
            <a:r>
              <a:rPr lang="ru-RU" sz="800" dirty="0" smtClean="0">
                <a:latin typeface="Kz Times New Roman" pitchFamily="18" charset="0"/>
                <a:ea typeface="Kz Times New Roman" pitchFamily="18" charset="0"/>
                <a:cs typeface="Kz Times New Roman" pitchFamily="18" charset="0"/>
              </a:rPr>
              <a:t> </a:t>
            </a:r>
            <a:r>
              <a:rPr lang="ru-RU" sz="800" dirty="0" err="1" smtClean="0">
                <a:latin typeface="Kz Times New Roman" pitchFamily="18" charset="0"/>
                <a:ea typeface="Kz Times New Roman" pitchFamily="18" charset="0"/>
                <a:cs typeface="Kz Times New Roman" pitchFamily="18" charset="0"/>
              </a:rPr>
              <a:t>ғып</a:t>
            </a:r>
            <a:r>
              <a:rPr lang="ru-RU" sz="800" dirty="0" smtClean="0">
                <a:latin typeface="Kz Times New Roman" pitchFamily="18" charset="0"/>
                <a:ea typeface="Kz Times New Roman" pitchFamily="18" charset="0"/>
                <a:cs typeface="Kz Times New Roman" pitchFamily="18" charset="0"/>
              </a:rPr>
              <a:t>,</a:t>
            </a:r>
          </a:p>
          <a:p>
            <a:pPr algn="ctr">
              <a:buNone/>
            </a:pPr>
            <a:r>
              <a:rPr lang="kk-KZ" sz="800" dirty="0" smtClean="0">
                <a:latin typeface="Kz Times New Roman" pitchFamily="18" charset="0"/>
                <a:ea typeface="Kz Times New Roman" pitchFamily="18" charset="0"/>
                <a:cs typeface="Kz Times New Roman" pitchFamily="18" charset="0"/>
              </a:rPr>
              <a:t>Жайлады даламызды мәнерсіздік.</a:t>
            </a:r>
          </a:p>
          <a:p>
            <a:pPr algn="ctr">
              <a:buNone/>
            </a:pPr>
            <a:r>
              <a:rPr lang="kk-KZ" sz="800" dirty="0" smtClean="0">
                <a:latin typeface="Kz Times New Roman" pitchFamily="18" charset="0"/>
                <a:ea typeface="Kz Times New Roman" pitchFamily="18" charset="0"/>
                <a:cs typeface="Kz Times New Roman" pitchFamily="18" charset="0"/>
              </a:rPr>
              <a:t>Сол шақта тәңір өзі сыйға берген.</a:t>
            </a:r>
          </a:p>
          <a:p>
            <a:pPr algn="ctr">
              <a:buNone/>
            </a:pPr>
            <a:r>
              <a:rPr lang="kk-KZ" sz="800" dirty="0" smtClean="0">
                <a:latin typeface="Kz Times New Roman" pitchFamily="18" charset="0"/>
                <a:ea typeface="Kz Times New Roman" pitchFamily="18" charset="0"/>
                <a:cs typeface="Kz Times New Roman" pitchFamily="18" charset="0"/>
              </a:rPr>
              <a:t>Атымнан айналайын ТӘУЕЛСІЗДІК.</a:t>
            </a:r>
          </a:p>
          <a:p>
            <a:pPr algn="ctr">
              <a:buNone/>
            </a:pPr>
            <a:endParaRPr lang="kk-KZ" sz="800" dirty="0" smtClean="0">
              <a:latin typeface="Kz Times New Roman" pitchFamily="18" charset="0"/>
              <a:ea typeface="Kz Times New Roman" pitchFamily="18" charset="0"/>
              <a:cs typeface="Kz Times New Roman" pitchFamily="18" charset="0"/>
            </a:endParaRPr>
          </a:p>
          <a:p>
            <a:pPr algn="ctr">
              <a:buNone/>
            </a:pPr>
            <a:r>
              <a:rPr lang="kk-KZ" sz="800" dirty="0" smtClean="0">
                <a:latin typeface="Kz Times New Roman" pitchFamily="18" charset="0"/>
                <a:ea typeface="Kz Times New Roman" pitchFamily="18" charset="0"/>
                <a:cs typeface="Kz Times New Roman" pitchFamily="18" charset="0"/>
              </a:rPr>
              <a:t>Қазағым жасырмаған достан мұңын,</a:t>
            </a:r>
          </a:p>
          <a:p>
            <a:pPr algn="ctr">
              <a:buNone/>
            </a:pPr>
            <a:r>
              <a:rPr lang="kk-KZ" sz="800" dirty="0" smtClean="0">
                <a:latin typeface="Kz Times New Roman" pitchFamily="18" charset="0"/>
                <a:ea typeface="Kz Times New Roman" pitchFamily="18" charset="0"/>
                <a:cs typeface="Kz Times New Roman" pitchFamily="18" charset="0"/>
              </a:rPr>
              <a:t>Азабыннан арылтты сотқарлығың.</a:t>
            </a:r>
          </a:p>
          <a:p>
            <a:pPr algn="ctr">
              <a:buNone/>
            </a:pPr>
            <a:r>
              <a:rPr lang="kk-KZ" sz="800" dirty="0" smtClean="0">
                <a:latin typeface="Kz Times New Roman" pitchFamily="18" charset="0"/>
                <a:ea typeface="Kz Times New Roman" pitchFamily="18" charset="0"/>
                <a:cs typeface="Kz Times New Roman" pitchFamily="18" charset="0"/>
              </a:rPr>
              <a:t>Қамытын бодандықтың мәңгі шешкен.</a:t>
            </a:r>
          </a:p>
          <a:p>
            <a:pPr algn="ctr">
              <a:buNone/>
            </a:pPr>
            <a:r>
              <a:rPr lang="kk-KZ" sz="800" dirty="0" smtClean="0">
                <a:latin typeface="Kz Times New Roman" pitchFamily="18" charset="0"/>
                <a:ea typeface="Kz Times New Roman" pitchFamily="18" charset="0"/>
                <a:cs typeface="Kz Times New Roman" pitchFamily="18" charset="0"/>
              </a:rPr>
              <a:t>Туған ел мәңгі болсын БОСТАНДЫҒЫҢ.</a:t>
            </a:r>
          </a:p>
          <a:p>
            <a:pPr algn="ctr">
              <a:buNone/>
            </a:pPr>
            <a:endParaRPr lang="kk-KZ" sz="800" dirty="0" smtClean="0">
              <a:latin typeface="Kz Times New Roman" pitchFamily="18" charset="0"/>
              <a:ea typeface="Kz Times New Roman" pitchFamily="18" charset="0"/>
              <a:cs typeface="Kz Times New Roman" pitchFamily="18" charset="0"/>
            </a:endParaRPr>
          </a:p>
          <a:p>
            <a:pPr algn="ctr">
              <a:buNone/>
            </a:pPr>
            <a:r>
              <a:rPr lang="kk-KZ" sz="800" dirty="0" smtClean="0">
                <a:latin typeface="Kz Times New Roman" pitchFamily="18" charset="0"/>
                <a:ea typeface="Kz Times New Roman" pitchFamily="18" charset="0"/>
                <a:cs typeface="Kz Times New Roman" pitchFamily="18" charset="0"/>
              </a:rPr>
              <a:t>Қайтпаған қайсар қазақ сенен ерлік.</a:t>
            </a:r>
          </a:p>
          <a:p>
            <a:pPr algn="ctr">
              <a:buNone/>
            </a:pPr>
            <a:r>
              <a:rPr lang="kk-KZ" sz="800" dirty="0" smtClean="0">
                <a:latin typeface="Kz Times New Roman" pitchFamily="18" charset="0"/>
                <a:ea typeface="Kz Times New Roman" pitchFamily="18" charset="0"/>
                <a:cs typeface="Kz Times New Roman" pitchFamily="18" charset="0"/>
              </a:rPr>
              <a:t>Қиындықты төзіммен жеңе келдік.</a:t>
            </a:r>
          </a:p>
          <a:p>
            <a:pPr algn="ctr">
              <a:buNone/>
            </a:pPr>
            <a:r>
              <a:rPr lang="kk-KZ" sz="800" dirty="0" smtClean="0">
                <a:latin typeface="Kz Times New Roman" pitchFamily="18" charset="0"/>
                <a:ea typeface="Kz Times New Roman" pitchFamily="18" charset="0"/>
                <a:cs typeface="Kz Times New Roman" pitchFamily="18" charset="0"/>
              </a:rPr>
              <a:t>Қан төгіп, жаның қиған қанша ардагер?</a:t>
            </a:r>
          </a:p>
          <a:p>
            <a:pPr algn="ctr">
              <a:buNone/>
            </a:pPr>
            <a:r>
              <a:rPr lang="kk-KZ" sz="800" dirty="0" smtClean="0">
                <a:latin typeface="Kz Times New Roman" pitchFamily="18" charset="0"/>
                <a:ea typeface="Kz Times New Roman" pitchFamily="18" charset="0"/>
                <a:cs typeface="Kz Times New Roman" pitchFamily="18" charset="0"/>
              </a:rPr>
              <a:t>Бағы сен басымыздың ЕГЕМЕНДІК!!!</a:t>
            </a:r>
          </a:p>
          <a:p>
            <a:pPr algn="ctr">
              <a:buNone/>
            </a:pPr>
            <a:r>
              <a:rPr lang="kk-KZ" sz="800" dirty="0" smtClean="0">
                <a:latin typeface="Kz Times New Roman" pitchFamily="18" charset="0"/>
                <a:ea typeface="Kz Times New Roman" pitchFamily="18" charset="0"/>
                <a:cs typeface="Kz Times New Roman" pitchFamily="18" charset="0"/>
              </a:rPr>
              <a:t>                            </a:t>
            </a:r>
          </a:p>
          <a:p>
            <a:pPr algn="ctr">
              <a:buNone/>
            </a:pPr>
            <a:r>
              <a:rPr lang="kk-KZ" sz="800" dirty="0" smtClean="0">
                <a:latin typeface="Kz Times New Roman" pitchFamily="18" charset="0"/>
                <a:ea typeface="Kz Times New Roman" pitchFamily="18" charset="0"/>
                <a:cs typeface="Kz Times New Roman" pitchFamily="18" charset="0"/>
              </a:rPr>
              <a:t> </a:t>
            </a:r>
            <a:r>
              <a:rPr lang="kk-KZ" sz="800" dirty="0" smtClean="0">
                <a:latin typeface="Kz Times New Roman" pitchFamily="18" charset="0"/>
                <a:ea typeface="Kz Times New Roman" pitchFamily="18" charset="0"/>
                <a:cs typeface="Kz Times New Roman" pitchFamily="18" charset="0"/>
              </a:rPr>
              <a:t>                                   </a:t>
            </a:r>
            <a:r>
              <a:rPr lang="kk-KZ" sz="800" dirty="0" smtClean="0">
                <a:latin typeface="Kz Times New Roman" pitchFamily="18" charset="0"/>
                <a:ea typeface="Kz Times New Roman" pitchFamily="18" charset="0"/>
                <a:cs typeface="Kz Times New Roman" pitchFamily="18" charset="0"/>
              </a:rPr>
              <a:t>Үмбетбек Аман 5 сынып</a:t>
            </a:r>
            <a:endParaRPr lang="ru-RU" sz="800" dirty="0" smtClean="0">
              <a:latin typeface="Kz Times New Roman" pitchFamily="18" charset="0"/>
              <a:ea typeface="Kz Times New Roman" pitchFamily="18" charset="0"/>
              <a:cs typeface="Kz Times New Roman" pitchFamily="18" charset="0"/>
            </a:endParaRPr>
          </a:p>
          <a:p>
            <a:pPr>
              <a:buNone/>
            </a:pPr>
            <a:endParaRPr lang="ru-RU" dirty="0">
              <a:latin typeface="Kz Times New Roman" pitchFamily="18" charset="0"/>
              <a:ea typeface="Kz Times New Roman" pitchFamily="18" charset="0"/>
              <a:cs typeface="Kz Times New Roman" pitchFamily="18" charset="0"/>
            </a:endParaRPr>
          </a:p>
        </p:txBody>
      </p:sp>
      <p:sp>
        <p:nvSpPr>
          <p:cNvPr id="7" name="Блок-схема: дисплей 6"/>
          <p:cNvSpPr/>
          <p:nvPr/>
        </p:nvSpPr>
        <p:spPr>
          <a:xfrm>
            <a:off x="2438400" y="4876800"/>
            <a:ext cx="4191000" cy="3886200"/>
          </a:xfrm>
          <a:prstGeom prst="flowChartDisplay">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073" name="Rectangle 1"/>
          <p:cNvSpPr>
            <a:spLocks noChangeArrowheads="1"/>
          </p:cNvSpPr>
          <p:nvPr/>
        </p:nvSpPr>
        <p:spPr bwMode="auto">
          <a:xfrm>
            <a:off x="2895600" y="5257800"/>
            <a:ext cx="2514600" cy="280076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kk-KZ" sz="800" b="1" i="0" u="none" strike="noStrike" cap="none" normalizeH="0" baseline="0" dirty="0" smtClean="0">
                <a:ln>
                  <a:noFill/>
                </a:ln>
                <a:solidFill>
                  <a:schemeClr val="tx1"/>
                </a:solidFill>
                <a:effectLst/>
                <a:latin typeface="Kz Times New Roman" pitchFamily="18" charset="0"/>
                <a:ea typeface="Kz Times New Roman" pitchFamily="18" charset="0"/>
                <a:cs typeface="Kz Times New Roman" pitchFamily="18" charset="0"/>
              </a:rPr>
              <a:t>Жасыл туралы жыр</a:t>
            </a:r>
            <a:endParaRPr kumimoji="0" lang="ru-RU" sz="800" b="0" i="0" u="none" strike="noStrike" cap="none" normalizeH="0" baseline="0" dirty="0" smtClean="0">
              <a:ln>
                <a:noFill/>
              </a:ln>
              <a:solidFill>
                <a:schemeClr val="tx1"/>
              </a:solidFill>
              <a:effectLst/>
              <a:latin typeface="Kz Times New Roman" pitchFamily="18" charset="0"/>
              <a:ea typeface="Kz Times New Roman" pitchFamily="18" charset="0"/>
              <a:cs typeface="Kz 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kk-KZ" sz="800" b="0" i="0" u="none" strike="noStrike" cap="none" normalizeH="0" baseline="0" dirty="0" smtClean="0">
                <a:ln>
                  <a:noFill/>
                </a:ln>
                <a:solidFill>
                  <a:schemeClr val="tx1"/>
                </a:solidFill>
                <a:effectLst/>
                <a:latin typeface="Kz Times New Roman" pitchFamily="18" charset="0"/>
                <a:ea typeface="Kz Times New Roman" pitchFamily="18" charset="0"/>
                <a:cs typeface="Kz Times New Roman" pitchFamily="18" charset="0"/>
              </a:rPr>
              <a:t>Түбінде Бурабайдың Жасыл деген</a:t>
            </a:r>
            <a:endParaRPr kumimoji="0" lang="ru-RU" sz="800" b="0" i="0" u="none" strike="noStrike" cap="none" normalizeH="0" baseline="0" dirty="0" smtClean="0">
              <a:ln>
                <a:noFill/>
              </a:ln>
              <a:solidFill>
                <a:schemeClr val="tx1"/>
              </a:solidFill>
              <a:effectLst/>
              <a:latin typeface="Kz Times New Roman" pitchFamily="18" charset="0"/>
              <a:ea typeface="Kz Times New Roman" pitchFamily="18" charset="0"/>
              <a:cs typeface="Kz 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kk-KZ" sz="800" b="0" i="0" u="none" strike="noStrike" cap="none" normalizeH="0" baseline="0" dirty="0" smtClean="0">
                <a:ln>
                  <a:noFill/>
                </a:ln>
                <a:solidFill>
                  <a:schemeClr val="tx1"/>
                </a:solidFill>
                <a:effectLst/>
                <a:latin typeface="Kz Times New Roman" pitchFamily="18" charset="0"/>
                <a:ea typeface="Kz Times New Roman" pitchFamily="18" charset="0"/>
                <a:cs typeface="Kz Times New Roman" pitchFamily="18" charset="0"/>
              </a:rPr>
              <a:t>Елі бар Жалбыр ауылы мекендеген.</a:t>
            </a:r>
            <a:endParaRPr kumimoji="0" lang="ru-RU" sz="800" b="0" i="0" u="none" strike="noStrike" cap="none" normalizeH="0" baseline="0" dirty="0" smtClean="0">
              <a:ln>
                <a:noFill/>
              </a:ln>
              <a:solidFill>
                <a:schemeClr val="tx1"/>
              </a:solidFill>
              <a:effectLst/>
              <a:latin typeface="Kz Times New Roman" pitchFamily="18" charset="0"/>
              <a:ea typeface="Kz Times New Roman" pitchFamily="18" charset="0"/>
              <a:cs typeface="Kz 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kk-KZ" sz="800" b="0" i="0" u="none" strike="noStrike" cap="none" normalizeH="0" baseline="0" dirty="0" smtClean="0">
                <a:ln>
                  <a:noFill/>
                </a:ln>
                <a:solidFill>
                  <a:schemeClr val="tx1"/>
                </a:solidFill>
                <a:effectLst/>
                <a:latin typeface="Kz Times New Roman" pitchFamily="18" charset="0"/>
                <a:ea typeface="Kz Times New Roman" pitchFamily="18" charset="0"/>
                <a:cs typeface="Kz Times New Roman" pitchFamily="18" charset="0"/>
              </a:rPr>
              <a:t>Тұрғыны ХПП-да кәсіп қылып,</a:t>
            </a:r>
            <a:endParaRPr kumimoji="0" lang="ru-RU" sz="800" b="0" i="0" u="none" strike="noStrike" cap="none" normalizeH="0" baseline="0" dirty="0" smtClean="0">
              <a:ln>
                <a:noFill/>
              </a:ln>
              <a:solidFill>
                <a:schemeClr val="tx1"/>
              </a:solidFill>
              <a:effectLst/>
              <a:latin typeface="Kz Times New Roman" pitchFamily="18" charset="0"/>
              <a:ea typeface="Kz Times New Roman" pitchFamily="18" charset="0"/>
              <a:cs typeface="Kz 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kk-KZ" sz="800" b="0" i="0" u="none" strike="noStrike" cap="none" normalizeH="0" baseline="0" dirty="0" smtClean="0">
                <a:ln>
                  <a:noFill/>
                </a:ln>
                <a:solidFill>
                  <a:schemeClr val="tx1"/>
                </a:solidFill>
                <a:effectLst/>
                <a:latin typeface="Kz Times New Roman" pitchFamily="18" charset="0"/>
                <a:ea typeface="Kz Times New Roman" pitchFamily="18" charset="0"/>
                <a:cs typeface="Kz Times New Roman" pitchFamily="18" charset="0"/>
              </a:rPr>
              <a:t>Біразы теміржолда риздық терген.</a:t>
            </a:r>
            <a:endParaRPr kumimoji="0" lang="ru-RU" sz="800" b="0" i="0" u="none" strike="noStrike" cap="none" normalizeH="0" baseline="0" dirty="0" smtClean="0">
              <a:ln>
                <a:noFill/>
              </a:ln>
              <a:solidFill>
                <a:schemeClr val="tx1"/>
              </a:solidFill>
              <a:effectLst/>
              <a:latin typeface="Kz Times New Roman" pitchFamily="18" charset="0"/>
              <a:ea typeface="Kz Times New Roman" pitchFamily="18" charset="0"/>
              <a:cs typeface="Kz 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kk-KZ" sz="800" b="0" i="0" u="none" strike="noStrike" cap="none" normalizeH="0" baseline="0" dirty="0" smtClean="0">
                <a:ln>
                  <a:noFill/>
                </a:ln>
                <a:solidFill>
                  <a:schemeClr val="tx1"/>
                </a:solidFill>
                <a:effectLst/>
                <a:latin typeface="Kz Times New Roman" pitchFamily="18" charset="0"/>
                <a:ea typeface="Kz Times New Roman" pitchFamily="18" charset="0"/>
                <a:cs typeface="Kz Times New Roman" pitchFamily="18" charset="0"/>
              </a:rPr>
              <a:t>Бойына теміржолдың қоныстанған</a:t>
            </a:r>
            <a:endParaRPr kumimoji="0" lang="ru-RU" sz="800" b="0" i="0" u="none" strike="noStrike" cap="none" normalizeH="0" baseline="0" dirty="0" smtClean="0">
              <a:ln>
                <a:noFill/>
              </a:ln>
              <a:solidFill>
                <a:schemeClr val="tx1"/>
              </a:solidFill>
              <a:effectLst/>
              <a:latin typeface="Kz Times New Roman" pitchFamily="18" charset="0"/>
              <a:ea typeface="Kz Times New Roman" pitchFamily="18" charset="0"/>
              <a:cs typeface="Kz 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kk-KZ" sz="800" b="0" i="0" u="none" strike="noStrike" cap="none" normalizeH="0" baseline="0" dirty="0" smtClean="0">
                <a:ln>
                  <a:noFill/>
                </a:ln>
                <a:solidFill>
                  <a:schemeClr val="tx1"/>
                </a:solidFill>
                <a:effectLst/>
                <a:latin typeface="Kz Times New Roman" pitchFamily="18" charset="0"/>
                <a:ea typeface="Kz Times New Roman" pitchFamily="18" charset="0"/>
                <a:cs typeface="Kz Times New Roman" pitchFamily="18" charset="0"/>
              </a:rPr>
              <a:t>Маңайын осы жолдың өріс қылған.</a:t>
            </a:r>
            <a:endParaRPr kumimoji="0" lang="ru-RU" sz="800" b="0" i="0" u="none" strike="noStrike" cap="none" normalizeH="0" baseline="0" dirty="0" smtClean="0">
              <a:ln>
                <a:noFill/>
              </a:ln>
              <a:solidFill>
                <a:schemeClr val="tx1"/>
              </a:solidFill>
              <a:effectLst/>
              <a:latin typeface="Kz Times New Roman" pitchFamily="18" charset="0"/>
              <a:ea typeface="Kz Times New Roman" pitchFamily="18" charset="0"/>
              <a:cs typeface="Kz 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kk-KZ" sz="800" b="0" i="0" u="none" strike="noStrike" cap="none" normalizeH="0" baseline="0" dirty="0" smtClean="0">
                <a:ln>
                  <a:noFill/>
                </a:ln>
                <a:solidFill>
                  <a:schemeClr val="tx1"/>
                </a:solidFill>
                <a:effectLst/>
                <a:latin typeface="Kz Times New Roman" pitchFamily="18" charset="0"/>
                <a:ea typeface="Kz Times New Roman" pitchFamily="18" charset="0"/>
                <a:cs typeface="Kz Times New Roman" pitchFamily="18" charset="0"/>
              </a:rPr>
              <a:t>Тұрмысы бұл ауылдың жүдемейді</a:t>
            </a:r>
            <a:endParaRPr kumimoji="0" lang="ru-RU" sz="800" b="0" i="0" u="none" strike="noStrike" cap="none" normalizeH="0" baseline="0" dirty="0" smtClean="0">
              <a:ln>
                <a:noFill/>
              </a:ln>
              <a:solidFill>
                <a:schemeClr val="tx1"/>
              </a:solidFill>
              <a:effectLst/>
              <a:latin typeface="Kz Times New Roman" pitchFamily="18" charset="0"/>
              <a:ea typeface="Kz Times New Roman" pitchFamily="18" charset="0"/>
              <a:cs typeface="Kz 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kk-KZ" sz="800" b="0" i="0" u="none" strike="noStrike" cap="none" normalizeH="0" baseline="0" dirty="0" smtClean="0">
                <a:ln>
                  <a:noFill/>
                </a:ln>
                <a:solidFill>
                  <a:schemeClr val="tx1"/>
                </a:solidFill>
                <a:effectLst/>
                <a:latin typeface="Kz Times New Roman" pitchFamily="18" charset="0"/>
                <a:ea typeface="Kz Times New Roman" pitchFamily="18" charset="0"/>
                <a:cs typeface="Kz Times New Roman" pitchFamily="18" charset="0"/>
              </a:rPr>
              <a:t>Қара мал,жылқыменен қой ұстаған</a:t>
            </a:r>
            <a:endParaRPr kumimoji="0" lang="ru-RU" sz="800" b="0" i="0" u="none" strike="noStrike" cap="none" normalizeH="0" baseline="0" dirty="0" smtClean="0">
              <a:ln>
                <a:noFill/>
              </a:ln>
              <a:solidFill>
                <a:schemeClr val="tx1"/>
              </a:solidFill>
              <a:effectLst/>
              <a:latin typeface="Kz Times New Roman" pitchFamily="18" charset="0"/>
              <a:ea typeface="Kz Times New Roman" pitchFamily="18" charset="0"/>
              <a:cs typeface="Kz 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kk-KZ" sz="800" b="0" i="0" u="none" strike="noStrike" cap="none" normalizeH="0" baseline="0" dirty="0" smtClean="0">
                <a:ln>
                  <a:noFill/>
                </a:ln>
                <a:solidFill>
                  <a:schemeClr val="tx1"/>
                </a:solidFill>
                <a:effectLst/>
                <a:latin typeface="Kz Times New Roman" pitchFamily="18" charset="0"/>
                <a:ea typeface="Kz Times New Roman" pitchFamily="18" charset="0"/>
                <a:cs typeface="Kz Times New Roman" pitchFamily="18" charset="0"/>
              </a:rPr>
              <a:t>Жасылдығ шөбі шүйгін,жері майса</a:t>
            </a:r>
            <a:endParaRPr kumimoji="0" lang="ru-RU" sz="800" b="0" i="0" u="none" strike="noStrike" cap="none" normalizeH="0" baseline="0" dirty="0" smtClean="0">
              <a:ln>
                <a:noFill/>
              </a:ln>
              <a:solidFill>
                <a:schemeClr val="tx1"/>
              </a:solidFill>
              <a:effectLst/>
              <a:latin typeface="Kz Times New Roman" pitchFamily="18" charset="0"/>
              <a:ea typeface="Kz Times New Roman" pitchFamily="18" charset="0"/>
              <a:cs typeface="Kz 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kk-KZ" sz="800" b="0" i="0" u="none" strike="noStrike" cap="none" normalizeH="0" baseline="0" dirty="0" smtClean="0">
                <a:ln>
                  <a:noFill/>
                </a:ln>
                <a:solidFill>
                  <a:schemeClr val="tx1"/>
                </a:solidFill>
                <a:effectLst/>
                <a:latin typeface="Kz Times New Roman" pitchFamily="18" charset="0"/>
                <a:ea typeface="Kz Times New Roman" pitchFamily="18" charset="0"/>
                <a:cs typeface="Kz Times New Roman" pitchFamily="18" charset="0"/>
              </a:rPr>
              <a:t>Мақтауха сиярлықтай шынын айтса.</a:t>
            </a:r>
            <a:endParaRPr kumimoji="0" lang="ru-RU" sz="800" b="0" i="0" u="none" strike="noStrike" cap="none" normalizeH="0" baseline="0" dirty="0" smtClean="0">
              <a:ln>
                <a:noFill/>
              </a:ln>
              <a:solidFill>
                <a:schemeClr val="tx1"/>
              </a:solidFill>
              <a:effectLst/>
              <a:latin typeface="Kz Times New Roman" pitchFamily="18" charset="0"/>
              <a:ea typeface="Kz Times New Roman" pitchFamily="18" charset="0"/>
              <a:cs typeface="Kz 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kk-KZ" sz="800" b="0" i="0" u="none" strike="noStrike" cap="none" normalizeH="0" baseline="0" dirty="0" smtClean="0">
                <a:ln>
                  <a:noFill/>
                </a:ln>
                <a:solidFill>
                  <a:schemeClr val="tx1"/>
                </a:solidFill>
                <a:effectLst/>
                <a:latin typeface="Kz Times New Roman" pitchFamily="18" charset="0"/>
                <a:ea typeface="Kz Times New Roman" pitchFamily="18" charset="0"/>
                <a:cs typeface="Kz Times New Roman" pitchFamily="18" charset="0"/>
              </a:rPr>
              <a:t>Іргелі Мәтен,Шортан ,екі қала</a:t>
            </a:r>
            <a:endParaRPr kumimoji="0" lang="ru-RU" sz="800" b="0" i="0" u="none" strike="noStrike" cap="none" normalizeH="0" baseline="0" dirty="0" smtClean="0">
              <a:ln>
                <a:noFill/>
              </a:ln>
              <a:solidFill>
                <a:schemeClr val="tx1"/>
              </a:solidFill>
              <a:effectLst/>
              <a:latin typeface="Kz Times New Roman" pitchFamily="18" charset="0"/>
              <a:ea typeface="Kz Times New Roman" pitchFamily="18" charset="0"/>
              <a:cs typeface="Kz 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kk-KZ" sz="800" b="0" i="0" u="none" strike="noStrike" cap="none" normalizeH="0" baseline="0" dirty="0" smtClean="0">
                <a:ln>
                  <a:noFill/>
                </a:ln>
                <a:solidFill>
                  <a:schemeClr val="tx1"/>
                </a:solidFill>
                <a:effectLst/>
                <a:latin typeface="Kz Times New Roman" pitchFamily="18" charset="0"/>
                <a:ea typeface="Kz Times New Roman" pitchFamily="18" charset="0"/>
                <a:cs typeface="Kz Times New Roman" pitchFamily="18" charset="0"/>
              </a:rPr>
              <a:t>Базарға позбенен барып қайтса.</a:t>
            </a:r>
            <a:endParaRPr kumimoji="0" lang="ru-RU" sz="800" b="0" i="0" u="none" strike="noStrike" cap="none" normalizeH="0" baseline="0" dirty="0" smtClean="0">
              <a:ln>
                <a:noFill/>
              </a:ln>
              <a:solidFill>
                <a:schemeClr val="tx1"/>
              </a:solidFill>
              <a:effectLst/>
              <a:latin typeface="Kz Times New Roman" pitchFamily="18" charset="0"/>
              <a:ea typeface="Kz Times New Roman" pitchFamily="18" charset="0"/>
              <a:cs typeface="Kz 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kk-KZ" sz="800" b="0" i="0" u="none" strike="noStrike" cap="none" normalizeH="0" baseline="0" dirty="0" smtClean="0">
                <a:ln>
                  <a:noFill/>
                </a:ln>
                <a:solidFill>
                  <a:schemeClr val="tx1"/>
                </a:solidFill>
                <a:effectLst/>
                <a:latin typeface="Kz Times New Roman" pitchFamily="18" charset="0"/>
                <a:ea typeface="Kz Times New Roman" pitchFamily="18" charset="0"/>
                <a:cs typeface="Kz Times New Roman" pitchFamily="18" charset="0"/>
              </a:rPr>
              <a:t>Жасылдың адамдары кең пейілді, </a:t>
            </a:r>
            <a:endParaRPr kumimoji="0" lang="ru-RU" sz="800" b="0" i="0" u="none" strike="noStrike" cap="none" normalizeH="0" baseline="0" dirty="0" smtClean="0">
              <a:ln>
                <a:noFill/>
              </a:ln>
              <a:solidFill>
                <a:schemeClr val="tx1"/>
              </a:solidFill>
              <a:effectLst/>
              <a:latin typeface="Kz Times New Roman" pitchFamily="18" charset="0"/>
              <a:ea typeface="Kz Times New Roman" pitchFamily="18" charset="0"/>
              <a:cs typeface="Kz 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kk-KZ" sz="800" b="0" i="0" u="none" strike="noStrike" cap="none" normalizeH="0" baseline="0" dirty="0" smtClean="0">
                <a:ln>
                  <a:noFill/>
                </a:ln>
                <a:solidFill>
                  <a:schemeClr val="tx1"/>
                </a:solidFill>
                <a:effectLst/>
                <a:latin typeface="Kz Times New Roman" pitchFamily="18" charset="0"/>
                <a:ea typeface="Kz Times New Roman" pitchFamily="18" charset="0"/>
                <a:cs typeface="Kz Times New Roman" pitchFamily="18" charset="0"/>
              </a:rPr>
              <a:t>Қағажу қылған емес ешбір елді.</a:t>
            </a:r>
            <a:endParaRPr kumimoji="0" lang="ru-RU" sz="800" b="0" i="0" u="none" strike="noStrike" cap="none" normalizeH="0" baseline="0" dirty="0" smtClean="0">
              <a:ln>
                <a:noFill/>
              </a:ln>
              <a:solidFill>
                <a:schemeClr val="tx1"/>
              </a:solidFill>
              <a:effectLst/>
              <a:latin typeface="Kz Times New Roman" pitchFamily="18" charset="0"/>
              <a:ea typeface="Kz Times New Roman" pitchFamily="18" charset="0"/>
              <a:cs typeface="Kz 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kk-KZ" sz="800" b="0" i="0" u="none" strike="noStrike" cap="none" normalizeH="0" baseline="0" dirty="0" smtClean="0">
                <a:ln>
                  <a:noFill/>
                </a:ln>
                <a:solidFill>
                  <a:schemeClr val="tx1"/>
                </a:solidFill>
                <a:effectLst/>
                <a:latin typeface="Kz Times New Roman" pitchFamily="18" charset="0"/>
                <a:ea typeface="Kz Times New Roman" pitchFamily="18" charset="0"/>
                <a:cs typeface="Kz Times New Roman" pitchFamily="18" charset="0"/>
              </a:rPr>
              <a:t>Бірақта барымтамен келсе мұнда</a:t>
            </a:r>
            <a:endParaRPr kumimoji="0" lang="ru-RU" sz="800" b="0" i="0" u="none" strike="noStrike" cap="none" normalizeH="0" baseline="0" dirty="0" smtClean="0">
              <a:ln>
                <a:noFill/>
              </a:ln>
              <a:solidFill>
                <a:schemeClr val="tx1"/>
              </a:solidFill>
              <a:effectLst/>
              <a:latin typeface="Kz Times New Roman" pitchFamily="18" charset="0"/>
              <a:ea typeface="Kz Times New Roman" pitchFamily="18" charset="0"/>
              <a:cs typeface="Kz 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kk-KZ" sz="800" b="0" i="0" u="none" strike="noStrike" cap="none" normalizeH="0" baseline="0" dirty="0" smtClean="0">
                <a:ln>
                  <a:noFill/>
                </a:ln>
                <a:solidFill>
                  <a:schemeClr val="tx1"/>
                </a:solidFill>
                <a:effectLst/>
                <a:latin typeface="Kz Times New Roman" pitchFamily="18" charset="0"/>
                <a:ea typeface="Kz Times New Roman" pitchFamily="18" charset="0"/>
                <a:cs typeface="Kz Times New Roman" pitchFamily="18" charset="0"/>
              </a:rPr>
              <a:t>Жау  түгіл қорқытады әзірейлді.</a:t>
            </a:r>
            <a:endParaRPr kumimoji="0" lang="ru-RU" sz="800" b="0" i="0" u="none" strike="noStrike" cap="none" normalizeH="0" baseline="0" dirty="0" smtClean="0">
              <a:ln>
                <a:noFill/>
              </a:ln>
              <a:solidFill>
                <a:schemeClr val="tx1"/>
              </a:solidFill>
              <a:effectLst/>
              <a:latin typeface="Kz Times New Roman" pitchFamily="18" charset="0"/>
              <a:ea typeface="Kz Times New Roman" pitchFamily="18" charset="0"/>
              <a:cs typeface="Kz 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kk-KZ" sz="800" b="0" i="0" u="none" strike="noStrike" cap="none" normalizeH="0" baseline="0" dirty="0" smtClean="0">
                <a:ln>
                  <a:noFill/>
                </a:ln>
                <a:solidFill>
                  <a:schemeClr val="tx1"/>
                </a:solidFill>
                <a:effectLst/>
                <a:latin typeface="Kz Times New Roman" pitchFamily="18" charset="0"/>
                <a:ea typeface="Kz Times New Roman" pitchFamily="18" charset="0"/>
                <a:cs typeface="Kz Times New Roman" pitchFamily="18" charset="0"/>
              </a:rPr>
              <a:t>Бұл елден шыққан талай кемеңгерлер,</a:t>
            </a:r>
            <a:endParaRPr kumimoji="0" lang="ru-RU" sz="800" b="0" i="0" u="none" strike="noStrike" cap="none" normalizeH="0" baseline="0" dirty="0" smtClean="0">
              <a:ln>
                <a:noFill/>
              </a:ln>
              <a:solidFill>
                <a:schemeClr val="tx1"/>
              </a:solidFill>
              <a:effectLst/>
              <a:latin typeface="Kz Times New Roman" pitchFamily="18" charset="0"/>
              <a:ea typeface="Kz Times New Roman" pitchFamily="18" charset="0"/>
              <a:cs typeface="Kz 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kk-KZ" sz="800" b="0" i="0" u="none" strike="noStrike" cap="none" normalizeH="0" baseline="0" dirty="0" smtClean="0">
                <a:ln>
                  <a:noFill/>
                </a:ln>
                <a:solidFill>
                  <a:schemeClr val="tx1"/>
                </a:solidFill>
                <a:effectLst/>
                <a:latin typeface="Kz Times New Roman" pitchFamily="18" charset="0"/>
                <a:ea typeface="Kz Times New Roman" pitchFamily="18" charset="0"/>
                <a:cs typeface="Kz Times New Roman" pitchFamily="18" charset="0"/>
              </a:rPr>
              <a:t>Атанған қан майданға талай ерлер.</a:t>
            </a:r>
            <a:endParaRPr kumimoji="0" lang="ru-RU" sz="800" b="0" i="0" u="none" strike="noStrike" cap="none" normalizeH="0" baseline="0" dirty="0" smtClean="0">
              <a:ln>
                <a:noFill/>
              </a:ln>
              <a:solidFill>
                <a:schemeClr val="tx1"/>
              </a:solidFill>
              <a:effectLst/>
              <a:latin typeface="Kz Times New Roman" pitchFamily="18" charset="0"/>
              <a:ea typeface="Kz Times New Roman" pitchFamily="18" charset="0"/>
              <a:cs typeface="Kz 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kk-KZ" sz="800" b="0" i="0" u="none" strike="noStrike" cap="none" normalizeH="0" baseline="0" dirty="0" smtClean="0">
                <a:ln>
                  <a:noFill/>
                </a:ln>
                <a:solidFill>
                  <a:schemeClr val="tx1"/>
                </a:solidFill>
                <a:effectLst/>
                <a:latin typeface="Kz Times New Roman" pitchFamily="18" charset="0"/>
                <a:ea typeface="Kz Times New Roman" pitchFamily="18" charset="0"/>
                <a:cs typeface="Kz Times New Roman" pitchFamily="18" charset="0"/>
              </a:rPr>
              <a:t>Отанын,туған жерін қорғау үшін</a:t>
            </a:r>
            <a:endParaRPr kumimoji="0" lang="ru-RU" sz="800" b="0" i="0" u="none" strike="noStrike" cap="none" normalizeH="0" baseline="0" dirty="0" smtClean="0">
              <a:ln>
                <a:noFill/>
              </a:ln>
              <a:solidFill>
                <a:schemeClr val="tx1"/>
              </a:solidFill>
              <a:effectLst/>
              <a:latin typeface="Kz Times New Roman" pitchFamily="18" charset="0"/>
              <a:ea typeface="Kz Times New Roman" pitchFamily="18" charset="0"/>
              <a:cs typeface="Kz 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kk-KZ" sz="800" b="0" i="0" u="none" strike="noStrike" cap="none" normalizeH="0" baseline="0" dirty="0" smtClean="0">
                <a:ln>
                  <a:noFill/>
                </a:ln>
                <a:solidFill>
                  <a:schemeClr val="tx1"/>
                </a:solidFill>
                <a:effectLst/>
                <a:latin typeface="Kz Times New Roman" pitchFamily="18" charset="0"/>
                <a:ea typeface="Kz Times New Roman" pitchFamily="18" charset="0"/>
                <a:cs typeface="Kz Times New Roman" pitchFamily="18" charset="0"/>
              </a:rPr>
              <a:t>Ағызған арқасынан қанды терлер.</a:t>
            </a:r>
            <a:endParaRPr kumimoji="0" lang="ru-RU" sz="800" b="0" i="0" u="none" strike="noStrike" cap="none" normalizeH="0" baseline="0" dirty="0" smtClean="0">
              <a:ln>
                <a:noFill/>
              </a:ln>
              <a:solidFill>
                <a:schemeClr val="tx1"/>
              </a:solidFill>
              <a:effectLst/>
              <a:latin typeface="Kz Times New Roman" pitchFamily="18" charset="0"/>
              <a:ea typeface="Kz Times New Roman" pitchFamily="18" charset="0"/>
              <a:cs typeface="Kz 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kk-KZ" sz="800" b="0" i="0" u="none" strike="noStrike" cap="none" normalizeH="0" baseline="0" dirty="0" smtClean="0">
                <a:ln>
                  <a:noFill/>
                </a:ln>
                <a:solidFill>
                  <a:schemeClr val="tx1"/>
                </a:solidFill>
                <a:effectLst/>
                <a:latin typeface="Kz Times New Roman" pitchFamily="18" charset="0"/>
                <a:ea typeface="Kz Times New Roman" pitchFamily="18" charset="0"/>
                <a:cs typeface="Kz Times New Roman" pitchFamily="18" charset="0"/>
              </a:rPr>
              <a:t>.</a:t>
            </a:r>
          </a:p>
        </p:txBody>
      </p:sp>
      <p:sp>
        <p:nvSpPr>
          <p:cNvPr id="9" name="Прямоугольник 8"/>
          <p:cNvSpPr/>
          <p:nvPr/>
        </p:nvSpPr>
        <p:spPr>
          <a:xfrm>
            <a:off x="4572000" y="5257800"/>
            <a:ext cx="1866900" cy="3416320"/>
          </a:xfrm>
          <a:prstGeom prst="rect">
            <a:avLst/>
          </a:prstGeom>
        </p:spPr>
        <p:txBody>
          <a:bodyPr wrap="square">
            <a:spAutoFit/>
          </a:bodyPr>
          <a:lstStyle/>
          <a:p>
            <a:pPr lvl="0" eaLnBrk="0" fontAlgn="base" hangingPunct="0">
              <a:spcBef>
                <a:spcPct val="0"/>
              </a:spcBef>
              <a:spcAft>
                <a:spcPct val="0"/>
              </a:spcAft>
            </a:pPr>
            <a:r>
              <a:rPr lang="kk-KZ" sz="800" dirty="0" smtClean="0">
                <a:latin typeface="Kz Times New Roman" pitchFamily="18" charset="0"/>
                <a:ea typeface="Kz Times New Roman" pitchFamily="18" charset="0"/>
                <a:cs typeface="Kz Times New Roman" pitchFamily="18" charset="0"/>
              </a:rPr>
              <a:t>Кім білмейд ұлы атамыз  Тайғараны</a:t>
            </a:r>
            <a:endParaRPr lang="ru-RU" sz="800" dirty="0" smtClean="0">
              <a:latin typeface="Kz Times New Roman" pitchFamily="18" charset="0"/>
              <a:ea typeface="Kz Times New Roman" pitchFamily="18" charset="0"/>
              <a:cs typeface="Kz Times New Roman" pitchFamily="18" charset="0"/>
            </a:endParaRPr>
          </a:p>
          <a:p>
            <a:pPr lvl="0" eaLnBrk="0" fontAlgn="base" hangingPunct="0">
              <a:spcBef>
                <a:spcPct val="0"/>
              </a:spcBef>
              <a:spcAft>
                <a:spcPct val="0"/>
              </a:spcAft>
            </a:pPr>
            <a:r>
              <a:rPr lang="kk-KZ" sz="800" dirty="0" smtClean="0">
                <a:latin typeface="Kz Times New Roman" pitchFamily="18" charset="0"/>
                <a:ea typeface="Kz Times New Roman" pitchFamily="18" charset="0"/>
                <a:cs typeface="Kz Times New Roman" pitchFamily="18" charset="0"/>
              </a:rPr>
              <a:t>Жүз жасқа келседағы қартаймады.</a:t>
            </a:r>
            <a:endParaRPr lang="ru-RU" sz="800" dirty="0" smtClean="0">
              <a:latin typeface="Kz Times New Roman" pitchFamily="18" charset="0"/>
              <a:ea typeface="Kz Times New Roman" pitchFamily="18" charset="0"/>
              <a:cs typeface="Kz Times New Roman" pitchFamily="18" charset="0"/>
            </a:endParaRPr>
          </a:p>
          <a:p>
            <a:pPr lvl="0" eaLnBrk="0" fontAlgn="base" hangingPunct="0">
              <a:spcBef>
                <a:spcPct val="0"/>
              </a:spcBef>
              <a:spcAft>
                <a:spcPct val="0"/>
              </a:spcAft>
            </a:pPr>
            <a:r>
              <a:rPr lang="kk-KZ" sz="800" dirty="0" smtClean="0">
                <a:latin typeface="Kz Times New Roman" pitchFamily="18" charset="0"/>
                <a:ea typeface="Kz Times New Roman" pitchFamily="18" charset="0"/>
                <a:cs typeface="Kz Times New Roman" pitchFamily="18" charset="0"/>
              </a:rPr>
              <a:t>Оязға тілмаш болып қызмет жасап,</a:t>
            </a:r>
            <a:endParaRPr lang="ru-RU" sz="800" dirty="0" smtClean="0">
              <a:latin typeface="Kz Times New Roman" pitchFamily="18" charset="0"/>
              <a:ea typeface="Kz Times New Roman" pitchFamily="18" charset="0"/>
              <a:cs typeface="Kz Times New Roman" pitchFamily="18" charset="0"/>
            </a:endParaRPr>
          </a:p>
          <a:p>
            <a:pPr lvl="0" eaLnBrk="0" fontAlgn="base" hangingPunct="0">
              <a:spcBef>
                <a:spcPct val="0"/>
              </a:spcBef>
              <a:spcAft>
                <a:spcPct val="0"/>
              </a:spcAft>
            </a:pPr>
            <a:r>
              <a:rPr lang="kk-KZ" sz="800" dirty="0" smtClean="0">
                <a:latin typeface="Kz Times New Roman" pitchFamily="18" charset="0"/>
                <a:ea typeface="Kz Times New Roman" pitchFamily="18" charset="0"/>
                <a:cs typeface="Kz Times New Roman" pitchFamily="18" charset="0"/>
              </a:rPr>
              <a:t>Таң қылды Көкше бойын, кең даланы.</a:t>
            </a:r>
            <a:endParaRPr lang="ru-RU" sz="800" dirty="0" smtClean="0">
              <a:latin typeface="Kz Times New Roman" pitchFamily="18" charset="0"/>
              <a:ea typeface="Kz Times New Roman" pitchFamily="18" charset="0"/>
              <a:cs typeface="Kz Times New Roman" pitchFamily="18" charset="0"/>
            </a:endParaRPr>
          </a:p>
          <a:p>
            <a:pPr lvl="0" eaLnBrk="0" fontAlgn="base" hangingPunct="0">
              <a:spcBef>
                <a:spcPct val="0"/>
              </a:spcBef>
              <a:spcAft>
                <a:spcPct val="0"/>
              </a:spcAft>
            </a:pPr>
            <a:r>
              <a:rPr lang="kk-KZ" sz="800" dirty="0" smtClean="0">
                <a:latin typeface="Kz Times New Roman" pitchFamily="18" charset="0"/>
                <a:ea typeface="Kz Times New Roman" pitchFamily="18" charset="0"/>
                <a:cs typeface="Kz Times New Roman" pitchFamily="18" charset="0"/>
              </a:rPr>
              <a:t>Атамыз Қоске менен Әбдірахман,</a:t>
            </a:r>
            <a:endParaRPr lang="ru-RU" sz="800" dirty="0" smtClean="0">
              <a:latin typeface="Kz Times New Roman" pitchFamily="18" charset="0"/>
              <a:ea typeface="Kz Times New Roman" pitchFamily="18" charset="0"/>
              <a:cs typeface="Kz Times New Roman" pitchFamily="18" charset="0"/>
            </a:endParaRPr>
          </a:p>
          <a:p>
            <a:pPr lvl="0" eaLnBrk="0" fontAlgn="base" hangingPunct="0">
              <a:spcBef>
                <a:spcPct val="0"/>
              </a:spcBef>
              <a:spcAft>
                <a:spcPct val="0"/>
              </a:spcAft>
            </a:pPr>
            <a:r>
              <a:rPr lang="kk-KZ" sz="800" dirty="0" smtClean="0">
                <a:latin typeface="Kz Times New Roman" pitchFamily="18" charset="0"/>
                <a:ea typeface="Kz Times New Roman" pitchFamily="18" charset="0"/>
                <a:cs typeface="Kz Times New Roman" pitchFamily="18" charset="0"/>
              </a:rPr>
              <a:t>Оларға теғдесі жоқ молдалардан.</a:t>
            </a:r>
            <a:endParaRPr lang="ru-RU" sz="800" dirty="0" smtClean="0">
              <a:latin typeface="Kz Times New Roman" pitchFamily="18" charset="0"/>
              <a:ea typeface="Kz Times New Roman" pitchFamily="18" charset="0"/>
              <a:cs typeface="Kz Times New Roman" pitchFamily="18" charset="0"/>
            </a:endParaRPr>
          </a:p>
          <a:p>
            <a:pPr lvl="0" eaLnBrk="0" fontAlgn="base" hangingPunct="0">
              <a:spcBef>
                <a:spcPct val="0"/>
              </a:spcBef>
              <a:spcAft>
                <a:spcPct val="0"/>
              </a:spcAft>
            </a:pPr>
            <a:r>
              <a:rPr lang="kk-KZ" sz="800" dirty="0" smtClean="0">
                <a:latin typeface="Kz Times New Roman" pitchFamily="18" charset="0"/>
                <a:ea typeface="Kz Times New Roman" pitchFamily="18" charset="0"/>
                <a:cs typeface="Kz Times New Roman" pitchFamily="18" charset="0"/>
              </a:rPr>
              <a:t>Халықты дін жолына тәрбиелеп</a:t>
            </a:r>
            <a:endParaRPr lang="ru-RU" sz="800" dirty="0" smtClean="0">
              <a:latin typeface="Kz Times New Roman" pitchFamily="18" charset="0"/>
              <a:ea typeface="Kz Times New Roman" pitchFamily="18" charset="0"/>
              <a:cs typeface="Kz Times New Roman" pitchFamily="18" charset="0"/>
            </a:endParaRPr>
          </a:p>
          <a:p>
            <a:pPr lvl="0" eaLnBrk="0" fontAlgn="base" hangingPunct="0">
              <a:spcBef>
                <a:spcPct val="0"/>
              </a:spcBef>
              <a:spcAft>
                <a:spcPct val="0"/>
              </a:spcAft>
            </a:pPr>
            <a:r>
              <a:rPr lang="kk-KZ" sz="800" dirty="0" smtClean="0">
                <a:latin typeface="Kz Times New Roman" pitchFamily="18" charset="0"/>
                <a:ea typeface="Kz Times New Roman" pitchFamily="18" charset="0"/>
                <a:cs typeface="Kz Times New Roman" pitchFamily="18" charset="0"/>
              </a:rPr>
              <a:t>Адалдың ілтипатпен қылған рахман.</a:t>
            </a:r>
            <a:endParaRPr lang="ru-RU" sz="800" dirty="0" smtClean="0">
              <a:latin typeface="Kz Times New Roman" pitchFamily="18" charset="0"/>
              <a:ea typeface="Kz Times New Roman" pitchFamily="18" charset="0"/>
              <a:cs typeface="Kz Times New Roman" pitchFamily="18" charset="0"/>
            </a:endParaRPr>
          </a:p>
          <a:p>
            <a:pPr lvl="0" eaLnBrk="0" fontAlgn="base" hangingPunct="0">
              <a:spcBef>
                <a:spcPct val="0"/>
              </a:spcBef>
              <a:spcAft>
                <a:spcPct val="0"/>
              </a:spcAft>
            </a:pPr>
            <a:r>
              <a:rPr lang="kk-KZ" sz="800" dirty="0" smtClean="0">
                <a:latin typeface="Kz Times New Roman" pitchFamily="18" charset="0"/>
                <a:ea typeface="Kz Times New Roman" pitchFamily="18" charset="0"/>
                <a:cs typeface="Kz Times New Roman" pitchFamily="18" charset="0"/>
              </a:rPr>
              <a:t>Қырағы Жұман атай Көрпебайдың,</a:t>
            </a:r>
            <a:endParaRPr lang="ru-RU" sz="800" dirty="0" smtClean="0">
              <a:latin typeface="Kz Times New Roman" pitchFamily="18" charset="0"/>
              <a:ea typeface="Kz Times New Roman" pitchFamily="18" charset="0"/>
              <a:cs typeface="Kz Times New Roman" pitchFamily="18" charset="0"/>
            </a:endParaRPr>
          </a:p>
          <a:p>
            <a:pPr lvl="0" eaLnBrk="0" fontAlgn="base" hangingPunct="0">
              <a:spcBef>
                <a:spcPct val="0"/>
              </a:spcBef>
              <a:spcAft>
                <a:spcPct val="0"/>
              </a:spcAft>
            </a:pPr>
            <a:r>
              <a:rPr lang="kk-KZ" sz="800" dirty="0" smtClean="0">
                <a:latin typeface="Kz Times New Roman" pitchFamily="18" charset="0"/>
                <a:ea typeface="Kz Times New Roman" pitchFamily="18" charset="0"/>
                <a:cs typeface="Kz Times New Roman" pitchFamily="18" charset="0"/>
              </a:rPr>
              <a:t>Таң атпай қансонарда аң аулайтын.</a:t>
            </a:r>
            <a:endParaRPr lang="ru-RU" sz="800" dirty="0" smtClean="0">
              <a:latin typeface="Kz Times New Roman" pitchFamily="18" charset="0"/>
              <a:ea typeface="Kz Times New Roman" pitchFamily="18" charset="0"/>
              <a:cs typeface="Kz Times New Roman" pitchFamily="18" charset="0"/>
            </a:endParaRPr>
          </a:p>
          <a:p>
            <a:pPr lvl="0" eaLnBrk="0" fontAlgn="base" hangingPunct="0">
              <a:spcBef>
                <a:spcPct val="0"/>
              </a:spcBef>
              <a:spcAft>
                <a:spcPct val="0"/>
              </a:spcAft>
            </a:pPr>
            <a:r>
              <a:rPr lang="kk-KZ" sz="800" dirty="0" smtClean="0">
                <a:latin typeface="Kz Times New Roman" pitchFamily="18" charset="0"/>
                <a:ea typeface="Kz Times New Roman" pitchFamily="18" charset="0"/>
                <a:cs typeface="Kz Times New Roman" pitchFamily="18" charset="0"/>
              </a:rPr>
              <a:t>Түсіне ,жүрісіне, ізіне қарап,</a:t>
            </a:r>
            <a:endParaRPr lang="ru-RU" sz="800" dirty="0" smtClean="0">
              <a:latin typeface="Kz Times New Roman" pitchFamily="18" charset="0"/>
              <a:ea typeface="Kz Times New Roman" pitchFamily="18" charset="0"/>
              <a:cs typeface="Kz Times New Roman" pitchFamily="18" charset="0"/>
            </a:endParaRPr>
          </a:p>
          <a:p>
            <a:pPr lvl="0" eaLnBrk="0" fontAlgn="base" hangingPunct="0">
              <a:spcBef>
                <a:spcPct val="0"/>
              </a:spcBef>
              <a:spcAft>
                <a:spcPct val="0"/>
              </a:spcAft>
            </a:pPr>
            <a:r>
              <a:rPr lang="kk-KZ" sz="800" dirty="0" smtClean="0">
                <a:latin typeface="Kz Times New Roman" pitchFamily="18" charset="0"/>
                <a:ea typeface="Kz Times New Roman" pitchFamily="18" charset="0"/>
                <a:cs typeface="Kz Times New Roman" pitchFamily="18" charset="0"/>
              </a:rPr>
              <a:t>Әр аңның жүрген жерін жобалайтын.</a:t>
            </a:r>
            <a:endParaRPr lang="ru-RU" sz="800" dirty="0" smtClean="0">
              <a:latin typeface="Kz Times New Roman" pitchFamily="18" charset="0"/>
              <a:ea typeface="Kz Times New Roman" pitchFamily="18" charset="0"/>
              <a:cs typeface="Kz Times New Roman" pitchFamily="18" charset="0"/>
            </a:endParaRPr>
          </a:p>
          <a:p>
            <a:pPr lvl="0" eaLnBrk="0" fontAlgn="base" hangingPunct="0">
              <a:spcBef>
                <a:spcPct val="0"/>
              </a:spcBef>
              <a:spcAft>
                <a:spcPct val="0"/>
              </a:spcAft>
            </a:pPr>
            <a:r>
              <a:rPr lang="kk-KZ" sz="800" dirty="0" smtClean="0">
                <a:latin typeface="Kz Times New Roman" pitchFamily="18" charset="0"/>
                <a:ea typeface="Kz Times New Roman" pitchFamily="18" charset="0"/>
                <a:cs typeface="Kz Times New Roman" pitchFamily="18" charset="0"/>
              </a:rPr>
              <a:t>Ескіден қалған молда Қайдар ағай,</a:t>
            </a:r>
            <a:endParaRPr lang="ru-RU" sz="800" dirty="0" smtClean="0">
              <a:latin typeface="Kz Times New Roman" pitchFamily="18" charset="0"/>
              <a:ea typeface="Kz Times New Roman" pitchFamily="18" charset="0"/>
              <a:cs typeface="Kz Times New Roman" pitchFamily="18" charset="0"/>
            </a:endParaRPr>
          </a:p>
          <a:p>
            <a:pPr lvl="0" eaLnBrk="0" fontAlgn="base" hangingPunct="0">
              <a:spcBef>
                <a:spcPct val="0"/>
              </a:spcBef>
              <a:spcAft>
                <a:spcPct val="0"/>
              </a:spcAft>
            </a:pPr>
            <a:r>
              <a:rPr lang="kk-KZ" sz="800" dirty="0" smtClean="0">
                <a:latin typeface="Kz Times New Roman" pitchFamily="18" charset="0"/>
                <a:ea typeface="Kz Times New Roman" pitchFamily="18" charset="0"/>
                <a:cs typeface="Kz Times New Roman" pitchFamily="18" charset="0"/>
              </a:rPr>
              <a:t>Құранды оқи алады көзі талмай.</a:t>
            </a:r>
            <a:endParaRPr lang="ru-RU" sz="800" dirty="0" smtClean="0">
              <a:latin typeface="Kz Times New Roman" pitchFamily="18" charset="0"/>
              <a:ea typeface="Kz Times New Roman" pitchFamily="18" charset="0"/>
              <a:cs typeface="Kz Times New Roman" pitchFamily="18" charset="0"/>
            </a:endParaRPr>
          </a:p>
          <a:p>
            <a:pPr lvl="0" eaLnBrk="0" fontAlgn="base" hangingPunct="0">
              <a:spcBef>
                <a:spcPct val="0"/>
              </a:spcBef>
              <a:spcAft>
                <a:spcPct val="0"/>
              </a:spcAft>
            </a:pPr>
            <a:r>
              <a:rPr lang="kk-KZ" sz="800" dirty="0" smtClean="0">
                <a:latin typeface="Kz Times New Roman" pitchFamily="18" charset="0"/>
                <a:ea typeface="Kz Times New Roman" pitchFamily="18" charset="0"/>
                <a:cs typeface="Kz Times New Roman" pitchFamily="18" charset="0"/>
              </a:rPr>
              <a:t>Сексеннен қазір жасы асса дағы,</a:t>
            </a:r>
            <a:endParaRPr lang="ru-RU" sz="800" dirty="0" smtClean="0">
              <a:latin typeface="Kz Times New Roman" pitchFamily="18" charset="0"/>
              <a:ea typeface="Kz Times New Roman" pitchFamily="18" charset="0"/>
              <a:cs typeface="Kz Times New Roman" pitchFamily="18" charset="0"/>
            </a:endParaRPr>
          </a:p>
          <a:p>
            <a:pPr lvl="0" eaLnBrk="0" fontAlgn="base" hangingPunct="0">
              <a:spcBef>
                <a:spcPct val="0"/>
              </a:spcBef>
              <a:spcAft>
                <a:spcPct val="0"/>
              </a:spcAft>
            </a:pPr>
            <a:r>
              <a:rPr lang="kk-KZ" sz="800" dirty="0" smtClean="0">
                <a:latin typeface="Kz Times New Roman" pitchFamily="18" charset="0"/>
                <a:ea typeface="Kz Times New Roman" pitchFamily="18" charset="0"/>
                <a:cs typeface="Kz Times New Roman" pitchFamily="18" charset="0"/>
              </a:rPr>
              <a:t>Халқына қызмет қылад шыдай алмай.</a:t>
            </a:r>
            <a:endParaRPr lang="ru-RU" sz="800" dirty="0" smtClean="0">
              <a:latin typeface="Kz Times New Roman" pitchFamily="18" charset="0"/>
              <a:ea typeface="Kz Times New Roman" pitchFamily="18" charset="0"/>
              <a:cs typeface="Kz Times New Roman" pitchFamily="18" charset="0"/>
            </a:endParaRPr>
          </a:p>
          <a:p>
            <a:pPr lvl="0" eaLnBrk="0" fontAlgn="base" hangingPunct="0">
              <a:spcBef>
                <a:spcPct val="0"/>
              </a:spcBef>
              <a:spcAft>
                <a:spcPct val="0"/>
              </a:spcAft>
            </a:pPr>
            <a:r>
              <a:rPr lang="kk-KZ" sz="800" dirty="0" smtClean="0">
                <a:latin typeface="Kz Times New Roman" pitchFamily="18" charset="0"/>
                <a:ea typeface="Kz Times New Roman" pitchFamily="18" charset="0"/>
                <a:cs typeface="Kz Times New Roman" pitchFamily="18" charset="0"/>
              </a:rPr>
              <a:t>Есімін Тасым менен Рахымбайдың,</a:t>
            </a:r>
            <a:endParaRPr lang="ru-RU" sz="800" dirty="0" smtClean="0">
              <a:latin typeface="Kz Times New Roman" pitchFamily="18" charset="0"/>
              <a:ea typeface="Kz Times New Roman" pitchFamily="18" charset="0"/>
              <a:cs typeface="Kz Times New Roman" pitchFamily="18" charset="0"/>
            </a:endParaRPr>
          </a:p>
          <a:p>
            <a:pPr lvl="0" eaLnBrk="0" fontAlgn="base" hangingPunct="0">
              <a:spcBef>
                <a:spcPct val="0"/>
              </a:spcBef>
              <a:spcAft>
                <a:spcPct val="0"/>
              </a:spcAft>
            </a:pPr>
            <a:r>
              <a:rPr lang="kk-KZ" sz="800" dirty="0" smtClean="0">
                <a:latin typeface="Kz Times New Roman" pitchFamily="18" charset="0"/>
                <a:ea typeface="Kz Times New Roman" pitchFamily="18" charset="0"/>
                <a:cs typeface="Kz Times New Roman" pitchFamily="18" charset="0"/>
              </a:rPr>
              <a:t>НОД, ПЧ және бүкіл ел сыйлайтын.</a:t>
            </a:r>
            <a:endParaRPr lang="ru-RU" sz="800" dirty="0" smtClean="0">
              <a:latin typeface="Kz Times New Roman" pitchFamily="18" charset="0"/>
              <a:ea typeface="Kz Times New Roman" pitchFamily="18" charset="0"/>
              <a:cs typeface="Kz Times New Roman" pitchFamily="18" charset="0"/>
            </a:endParaRPr>
          </a:p>
          <a:p>
            <a:pPr lvl="0" eaLnBrk="0" fontAlgn="base" hangingPunct="0">
              <a:spcBef>
                <a:spcPct val="0"/>
              </a:spcBef>
              <a:spcAft>
                <a:spcPct val="0"/>
              </a:spcAft>
            </a:pPr>
            <a:r>
              <a:rPr lang="kk-KZ" sz="800" dirty="0" smtClean="0">
                <a:latin typeface="Kz Times New Roman" pitchFamily="18" charset="0"/>
                <a:ea typeface="Kz Times New Roman" pitchFamily="18" charset="0"/>
                <a:cs typeface="Kz Times New Roman" pitchFamily="18" charset="0"/>
              </a:rPr>
              <a:t>Құлаштап олар балға соққанында,</a:t>
            </a:r>
            <a:endParaRPr lang="ru-RU" sz="800" dirty="0" smtClean="0">
              <a:latin typeface="Kz Times New Roman" pitchFamily="18" charset="0"/>
              <a:ea typeface="Kz Times New Roman" pitchFamily="18" charset="0"/>
              <a:cs typeface="Kz Times New Roman" pitchFamily="18" charset="0"/>
            </a:endParaRPr>
          </a:p>
          <a:p>
            <a:pPr lvl="0" eaLnBrk="0" fontAlgn="base" hangingPunct="0">
              <a:spcBef>
                <a:spcPct val="0"/>
              </a:spcBef>
              <a:spcAft>
                <a:spcPct val="0"/>
              </a:spcAft>
            </a:pPr>
            <a:r>
              <a:rPr lang="kk-KZ" sz="800" dirty="0" smtClean="0">
                <a:latin typeface="Kz Times New Roman" pitchFamily="18" charset="0"/>
                <a:ea typeface="Kz Times New Roman" pitchFamily="18" charset="0"/>
                <a:cs typeface="Kz Times New Roman" pitchFamily="18" charset="0"/>
              </a:rPr>
              <a:t>Табаны теміржолдың солқылдайтын.</a:t>
            </a:r>
            <a:endParaRPr lang="ru-RU" sz="800" dirty="0" smtClean="0">
              <a:latin typeface="Kz Times New Roman" pitchFamily="18" charset="0"/>
              <a:ea typeface="Kz Times New Roman" pitchFamily="18" charset="0"/>
              <a:cs typeface="Kz Times New Roman" pitchFamily="18" charset="0"/>
            </a:endParaRPr>
          </a:p>
          <a:p>
            <a:pPr lvl="0" eaLnBrk="0" fontAlgn="base" hangingPunct="0">
              <a:spcBef>
                <a:spcPct val="0"/>
              </a:spcBef>
              <a:spcAft>
                <a:spcPct val="0"/>
              </a:spcAft>
            </a:pPr>
            <a:r>
              <a:rPr lang="kk-KZ" sz="800" dirty="0" smtClean="0">
                <a:latin typeface="Kz Times New Roman" pitchFamily="18" charset="0"/>
                <a:ea typeface="Kz Times New Roman" pitchFamily="18" charset="0"/>
                <a:cs typeface="Kz Times New Roman" pitchFamily="18" charset="0"/>
              </a:rPr>
              <a:t>Жасылдың ақ мешіті  нұрға толсын,</a:t>
            </a:r>
            <a:endParaRPr lang="ru-RU" sz="800" dirty="0" smtClean="0">
              <a:latin typeface="Kz Times New Roman" pitchFamily="18" charset="0"/>
              <a:ea typeface="Kz Times New Roman" pitchFamily="18" charset="0"/>
              <a:cs typeface="Kz Times New Roman" pitchFamily="18" charset="0"/>
            </a:endParaRPr>
          </a:p>
          <a:p>
            <a:pPr lvl="0" eaLnBrk="0" fontAlgn="base" hangingPunct="0">
              <a:spcBef>
                <a:spcPct val="0"/>
              </a:spcBef>
              <a:spcAft>
                <a:spcPct val="0"/>
              </a:spcAft>
            </a:pPr>
            <a:r>
              <a:rPr lang="kk-KZ" sz="800" dirty="0" smtClean="0">
                <a:latin typeface="Kz Times New Roman" pitchFamily="18" charset="0"/>
                <a:ea typeface="Kz Times New Roman" pitchFamily="18" charset="0"/>
                <a:cs typeface="Kz Times New Roman" pitchFamily="18" charset="0"/>
              </a:rPr>
              <a:t>Көшесі сән салтанат жырға толсын.</a:t>
            </a:r>
            <a:endParaRPr lang="ru-RU" sz="800" dirty="0" smtClean="0">
              <a:latin typeface="Kz Times New Roman" pitchFamily="18" charset="0"/>
              <a:ea typeface="Kz Times New Roman" pitchFamily="18" charset="0"/>
              <a:cs typeface="Kz Times New Roman" pitchFamily="18" charset="0"/>
            </a:endParaRPr>
          </a:p>
          <a:p>
            <a:pPr lvl="0" eaLnBrk="0" fontAlgn="base" hangingPunct="0">
              <a:spcBef>
                <a:spcPct val="0"/>
              </a:spcBef>
              <a:spcAft>
                <a:spcPct val="0"/>
              </a:spcAft>
            </a:pPr>
            <a:r>
              <a:rPr lang="kk-KZ" sz="800" dirty="0" smtClean="0">
                <a:latin typeface="Kz Times New Roman" pitchFamily="18" charset="0"/>
                <a:ea typeface="Kz Times New Roman" pitchFamily="18" charset="0"/>
                <a:cs typeface="Kz Times New Roman" pitchFamily="18" charset="0"/>
              </a:rPr>
              <a:t>Жігіті бұл ауылдың қаһарман боп</a:t>
            </a:r>
            <a:endParaRPr lang="ru-RU" sz="800" dirty="0" smtClean="0">
              <a:latin typeface="Kz Times New Roman" pitchFamily="18" charset="0"/>
              <a:ea typeface="Kz Times New Roman" pitchFamily="18" charset="0"/>
              <a:cs typeface="Kz Times New Roman" pitchFamily="18" charset="0"/>
            </a:endParaRPr>
          </a:p>
          <a:p>
            <a:pPr lvl="0" eaLnBrk="0" fontAlgn="base" hangingPunct="0">
              <a:spcBef>
                <a:spcPct val="0"/>
              </a:spcBef>
              <a:spcAft>
                <a:spcPct val="0"/>
              </a:spcAft>
            </a:pPr>
            <a:r>
              <a:rPr lang="kk-KZ" sz="800" dirty="0" smtClean="0">
                <a:latin typeface="Kz Times New Roman" pitchFamily="18" charset="0"/>
                <a:ea typeface="Kz Times New Roman" pitchFamily="18" charset="0"/>
                <a:cs typeface="Kz Times New Roman" pitchFamily="18" charset="0"/>
              </a:rPr>
              <a:t>Үйлері аппақ ару қызға </a:t>
            </a:r>
            <a:r>
              <a:rPr lang="kk-KZ" sz="800" dirty="0" smtClean="0">
                <a:latin typeface="Kz Times New Roman" pitchFamily="18" charset="0"/>
                <a:ea typeface="Kz Times New Roman" pitchFamily="18" charset="0"/>
                <a:cs typeface="Kz Times New Roman" pitchFamily="18" charset="0"/>
              </a:rPr>
              <a:t>толсын</a:t>
            </a:r>
          </a:p>
          <a:p>
            <a:pPr lvl="0" eaLnBrk="0" fontAlgn="base" hangingPunct="0">
              <a:spcBef>
                <a:spcPct val="0"/>
              </a:spcBef>
              <a:spcAft>
                <a:spcPct val="0"/>
              </a:spcAft>
            </a:pPr>
            <a:endParaRPr lang="kk-KZ" sz="800" dirty="0" smtClean="0">
              <a:latin typeface="Kz Times New Roman" pitchFamily="18" charset="0"/>
              <a:ea typeface="Kz Times New Roman" pitchFamily="18" charset="0"/>
              <a:cs typeface="Kz Times New Roman" pitchFamily="18" charset="0"/>
            </a:endParaRPr>
          </a:p>
          <a:p>
            <a:pPr lvl="0" eaLnBrk="0" fontAlgn="base" hangingPunct="0">
              <a:spcBef>
                <a:spcPct val="0"/>
              </a:spcBef>
              <a:spcAft>
                <a:spcPct val="0"/>
              </a:spcAft>
            </a:pPr>
            <a:endParaRPr lang="kk-KZ" sz="800" dirty="0" smtClean="0">
              <a:latin typeface="Kz Times New Roman" pitchFamily="18" charset="0"/>
              <a:ea typeface="Kz Times New Roman" pitchFamily="18" charset="0"/>
              <a:cs typeface="Kz Times New Roman" pitchFamily="18" charset="0"/>
            </a:endParaRPr>
          </a:p>
          <a:p>
            <a:pPr lvl="0" eaLnBrk="0" fontAlgn="base" hangingPunct="0">
              <a:spcBef>
                <a:spcPct val="0"/>
              </a:spcBef>
              <a:spcAft>
                <a:spcPct val="0"/>
              </a:spcAft>
            </a:pPr>
            <a:r>
              <a:rPr lang="kk-KZ" sz="800" dirty="0" smtClean="0">
                <a:latin typeface="Kz Times New Roman" pitchFamily="18" charset="0"/>
                <a:ea typeface="Kz Times New Roman" pitchFamily="18" charset="0"/>
                <a:cs typeface="Kz Times New Roman" pitchFamily="18" charset="0"/>
              </a:rPr>
              <a:t>Қазыбаева Камила 8 сынып </a:t>
            </a:r>
            <a:endParaRPr lang="ru-RU" dirty="0"/>
          </a:p>
        </p:txBody>
      </p:sp>
      <p:pic>
        <p:nvPicPr>
          <p:cNvPr id="10" name="Picture 5" descr="j0105250"/>
          <p:cNvPicPr preferRelativeResize="0">
            <a:picLocks noChangeArrowheads="1" noChangeShapeType="1"/>
          </p:cNvPicPr>
          <p:nvPr/>
        </p:nvPicPr>
        <p:blipFill>
          <a:blip r:embed="rId2"/>
          <a:srcRect/>
          <a:stretch>
            <a:fillRect/>
          </a:stretch>
        </p:blipFill>
        <p:spPr bwMode="auto">
          <a:xfrm rot="5400000">
            <a:off x="-2597788" y="2902588"/>
            <a:ext cx="5576575" cy="380999"/>
          </a:xfrm>
          <a:prstGeom prst="rect">
            <a:avLst/>
          </a:prstGeom>
          <a:noFill/>
          <a:ln w="9525" algn="in">
            <a:noFill/>
            <a:miter lim="800000"/>
            <a:headEnd/>
            <a:tailEnd/>
          </a:ln>
          <a:effectLst>
            <a:outerShdw dist="107763" dir="13500000" algn="ctr" rotWithShape="0">
              <a:srgbClr val="CCCCCC">
                <a:alpha val="50000"/>
              </a:srgbClr>
            </a:outerShdw>
          </a:effectLst>
        </p:spPr>
      </p:pic>
      <p:pic>
        <p:nvPicPr>
          <p:cNvPr id="11" name="Picture 5" descr="j0105250"/>
          <p:cNvPicPr preferRelativeResize="0">
            <a:picLocks noChangeArrowheads="1" noChangeShapeType="1"/>
          </p:cNvPicPr>
          <p:nvPr/>
        </p:nvPicPr>
        <p:blipFill>
          <a:blip r:embed="rId2"/>
          <a:srcRect/>
          <a:stretch>
            <a:fillRect/>
          </a:stretch>
        </p:blipFill>
        <p:spPr bwMode="auto">
          <a:xfrm rot="5400000">
            <a:off x="3857592" y="5471768"/>
            <a:ext cx="5576575" cy="424240"/>
          </a:xfrm>
          <a:prstGeom prst="rect">
            <a:avLst/>
          </a:prstGeom>
          <a:noFill/>
          <a:ln w="9525" algn="in">
            <a:noFill/>
            <a:miter lim="800000"/>
            <a:headEnd/>
            <a:tailEnd/>
          </a:ln>
          <a:effectLst>
            <a:outerShdw dist="107763" dir="13500000" algn="ctr" rotWithShape="0">
              <a:srgbClr val="CCCCCC">
                <a:alpha val="50000"/>
              </a:srgbClr>
            </a:outerShdw>
          </a:effectLst>
        </p:spPr>
      </p:pic>
      <p:sp>
        <p:nvSpPr>
          <p:cNvPr id="12" name="Овал 11"/>
          <p:cNvSpPr/>
          <p:nvPr/>
        </p:nvSpPr>
        <p:spPr>
          <a:xfrm>
            <a:off x="6096000" y="8229600"/>
            <a:ext cx="304800"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dirty="0" smtClean="0"/>
              <a:t>7</a:t>
            </a:r>
            <a:endParaRPr lang="ru-RU" dirty="0"/>
          </a:p>
        </p:txBody>
      </p:sp>
      <p:pic>
        <p:nvPicPr>
          <p:cNvPr id="3074" name="Picture 2" descr="F:\рамки\854564415.gif"/>
          <p:cNvPicPr>
            <a:picLocks noChangeAspect="1" noChangeArrowheads="1" noCrop="1"/>
          </p:cNvPicPr>
          <p:nvPr/>
        </p:nvPicPr>
        <p:blipFill>
          <a:blip r:embed="rId3"/>
          <a:srcRect/>
          <a:stretch>
            <a:fillRect/>
          </a:stretch>
        </p:blipFill>
        <p:spPr bwMode="auto">
          <a:xfrm>
            <a:off x="228600" y="6781800"/>
            <a:ext cx="2590800" cy="1714500"/>
          </a:xfrm>
          <a:prstGeom prst="rect">
            <a:avLst/>
          </a:prstGeom>
          <a:noFill/>
        </p:spPr>
      </p:pic>
      <p:pic>
        <p:nvPicPr>
          <p:cNvPr id="3075" name="Picture 3" descr="F:\рамки\0_77cbd_d2a4efe6_M.png"/>
          <p:cNvPicPr>
            <a:picLocks noChangeAspect="1" noChangeArrowheads="1"/>
          </p:cNvPicPr>
          <p:nvPr/>
        </p:nvPicPr>
        <p:blipFill>
          <a:blip r:embed="rId4"/>
          <a:srcRect/>
          <a:stretch>
            <a:fillRect/>
          </a:stretch>
        </p:blipFill>
        <p:spPr bwMode="auto">
          <a:xfrm>
            <a:off x="4715510" y="0"/>
            <a:ext cx="2142490" cy="3124200"/>
          </a:xfrm>
          <a:prstGeom prst="rect">
            <a:avLst/>
          </a:prstGeom>
          <a:noFill/>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1066800"/>
            <a:ext cx="6172200" cy="329184"/>
          </a:xfrm>
        </p:spPr>
        <p:txBody>
          <a:bodyPr>
            <a:normAutofit fontScale="90000"/>
          </a:bodyPr>
          <a:lstStyle/>
          <a:p>
            <a:pPr algn="ctr"/>
            <a:r>
              <a:rPr lang="ru-RU" sz="2000" dirty="0" smtClean="0">
                <a:latin typeface="Kz Times New Roman" pitchFamily="18" charset="0"/>
                <a:ea typeface="Kz Times New Roman" pitchFamily="18" charset="0"/>
                <a:cs typeface="Kz Times New Roman" pitchFamily="18" charset="0"/>
              </a:rPr>
              <a:t>«</a:t>
            </a:r>
            <a:r>
              <a:rPr lang="ru-RU" sz="2000" dirty="0" smtClean="0">
                <a:latin typeface="Kz Times New Roman" pitchFamily="18" charset="0"/>
                <a:ea typeface="Kz Times New Roman" pitchFamily="18" charset="0"/>
                <a:cs typeface="Kz Times New Roman" pitchFamily="18" charset="0"/>
              </a:rPr>
              <a:t>Б</a:t>
            </a:r>
            <a:r>
              <a:rPr lang="kk-KZ" sz="2000" dirty="0" smtClean="0">
                <a:latin typeface="Kz Times New Roman" pitchFamily="18" charset="0"/>
                <a:ea typeface="Kz Times New Roman" pitchFamily="18" charset="0"/>
                <a:cs typeface="Kz Times New Roman" pitchFamily="18" charset="0"/>
              </a:rPr>
              <a:t>іздің ойымыздағы </a:t>
            </a:r>
            <a:r>
              <a:rPr lang="kk-KZ" sz="2000" dirty="0" smtClean="0">
                <a:latin typeface="Kz Times New Roman" pitchFamily="18" charset="0"/>
                <a:ea typeface="Kz Times New Roman" pitchFamily="18" charset="0"/>
                <a:cs typeface="Kz Times New Roman" pitchFamily="18" charset="0"/>
              </a:rPr>
              <a:t>тәуелсіздік</a:t>
            </a:r>
            <a:r>
              <a:rPr lang="ru-RU" sz="2000" dirty="0" smtClean="0">
                <a:latin typeface="Kz Times New Roman" pitchFamily="18" charset="0"/>
                <a:ea typeface="Kz Times New Roman" pitchFamily="18" charset="0"/>
                <a:cs typeface="Kz Times New Roman" pitchFamily="18" charset="0"/>
              </a:rPr>
              <a:t>»</a:t>
            </a:r>
            <a:endParaRPr lang="ru-RU" sz="2000" dirty="0">
              <a:latin typeface="Kz Times New Roman" pitchFamily="18" charset="0"/>
              <a:ea typeface="Kz Times New Roman" pitchFamily="18" charset="0"/>
              <a:cs typeface="Kz Times New Roman" pitchFamily="18" charset="0"/>
            </a:endParaRPr>
          </a:p>
        </p:txBody>
      </p:sp>
      <p:pic>
        <p:nvPicPr>
          <p:cNvPr id="1026" name="Picture 2" descr="C:\Users\Аигерим\Desktop\20171213_091728.jpg"/>
          <p:cNvPicPr>
            <a:picLocks noChangeAspect="1" noChangeArrowheads="1"/>
          </p:cNvPicPr>
          <p:nvPr/>
        </p:nvPicPr>
        <p:blipFill>
          <a:blip r:embed="rId3" cstate="print"/>
          <a:srcRect/>
          <a:stretch>
            <a:fillRect/>
          </a:stretch>
        </p:blipFill>
        <p:spPr bwMode="auto">
          <a:xfrm>
            <a:off x="304800" y="1600200"/>
            <a:ext cx="1828800" cy="2362200"/>
          </a:xfrm>
          <a:prstGeom prst="rect">
            <a:avLst/>
          </a:prstGeom>
          <a:noFill/>
        </p:spPr>
      </p:pic>
      <p:pic>
        <p:nvPicPr>
          <p:cNvPr id="1027" name="Picture 3" descr="C:\Users\Аигерим\Desktop\20171212_124028.jpg"/>
          <p:cNvPicPr>
            <a:picLocks noChangeAspect="1" noChangeArrowheads="1"/>
          </p:cNvPicPr>
          <p:nvPr/>
        </p:nvPicPr>
        <p:blipFill>
          <a:blip r:embed="rId4" cstate="print"/>
          <a:srcRect/>
          <a:stretch>
            <a:fillRect/>
          </a:stretch>
        </p:blipFill>
        <p:spPr bwMode="auto">
          <a:xfrm>
            <a:off x="2133600" y="1600200"/>
            <a:ext cx="1752600" cy="2362200"/>
          </a:xfrm>
          <a:prstGeom prst="rect">
            <a:avLst/>
          </a:prstGeom>
          <a:noFill/>
        </p:spPr>
      </p:pic>
      <p:pic>
        <p:nvPicPr>
          <p:cNvPr id="1028" name="Picture 4" descr="C:\Users\Аигерим\Desktop\20171213_091713.jpg"/>
          <p:cNvPicPr>
            <a:picLocks noChangeAspect="1" noChangeArrowheads="1"/>
          </p:cNvPicPr>
          <p:nvPr/>
        </p:nvPicPr>
        <p:blipFill>
          <a:blip r:embed="rId5" cstate="print"/>
          <a:srcRect/>
          <a:stretch>
            <a:fillRect/>
          </a:stretch>
        </p:blipFill>
        <p:spPr bwMode="auto">
          <a:xfrm>
            <a:off x="5486400" y="1600200"/>
            <a:ext cx="1371600" cy="2286000"/>
          </a:xfrm>
          <a:prstGeom prst="rect">
            <a:avLst/>
          </a:prstGeom>
          <a:noFill/>
        </p:spPr>
      </p:pic>
      <p:pic>
        <p:nvPicPr>
          <p:cNvPr id="1029" name="Picture 5" descr="C:\Users\Аигерим\Desktop\20171213_090740.jpg"/>
          <p:cNvPicPr>
            <a:picLocks noChangeAspect="1" noChangeArrowheads="1"/>
          </p:cNvPicPr>
          <p:nvPr/>
        </p:nvPicPr>
        <p:blipFill>
          <a:blip r:embed="rId6" cstate="print"/>
          <a:srcRect/>
          <a:stretch>
            <a:fillRect/>
          </a:stretch>
        </p:blipFill>
        <p:spPr bwMode="auto">
          <a:xfrm rot="5400000">
            <a:off x="3581400" y="1905000"/>
            <a:ext cx="2209800" cy="1600200"/>
          </a:xfrm>
          <a:prstGeom prst="rect">
            <a:avLst/>
          </a:prstGeom>
          <a:noFill/>
        </p:spPr>
      </p:pic>
      <p:sp>
        <p:nvSpPr>
          <p:cNvPr id="11" name="Горизонтальный свиток 10"/>
          <p:cNvSpPr/>
          <p:nvPr/>
        </p:nvSpPr>
        <p:spPr>
          <a:xfrm>
            <a:off x="304800" y="3733800"/>
            <a:ext cx="1828800" cy="457200"/>
          </a:xfrm>
          <a:prstGeom prst="horizontalScroll">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sz="1200" dirty="0" smtClean="0">
                <a:latin typeface="Kz Times New Roman" pitchFamily="18" charset="0"/>
                <a:ea typeface="Kz Times New Roman" pitchFamily="18" charset="0"/>
                <a:cs typeface="Kz Times New Roman" pitchFamily="18" charset="0"/>
              </a:rPr>
              <a:t>Шаймерденова Жанель 2 сынып</a:t>
            </a:r>
            <a:endParaRPr lang="ru-RU" sz="1200" dirty="0">
              <a:latin typeface="Kz Times New Roman" pitchFamily="18" charset="0"/>
              <a:ea typeface="Kz Times New Roman" pitchFamily="18" charset="0"/>
              <a:cs typeface="Kz Times New Roman" pitchFamily="18" charset="0"/>
            </a:endParaRPr>
          </a:p>
        </p:txBody>
      </p:sp>
      <p:sp>
        <p:nvSpPr>
          <p:cNvPr id="12" name="Горизонтальный свиток 11"/>
          <p:cNvSpPr/>
          <p:nvPr/>
        </p:nvSpPr>
        <p:spPr>
          <a:xfrm>
            <a:off x="2133600" y="3733800"/>
            <a:ext cx="1600200" cy="457200"/>
          </a:xfrm>
          <a:prstGeom prst="horizontalScroll">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sz="1200" dirty="0" smtClean="0">
                <a:latin typeface="Kz Times New Roman" pitchFamily="18" charset="0"/>
                <a:ea typeface="Kz Times New Roman" pitchFamily="18" charset="0"/>
                <a:cs typeface="Kz Times New Roman" pitchFamily="18" charset="0"/>
              </a:rPr>
              <a:t>Құрметбек Нұртай </a:t>
            </a:r>
            <a:endParaRPr lang="kk-KZ" sz="1200" dirty="0" smtClean="0">
              <a:latin typeface="Kz Times New Roman" pitchFamily="18" charset="0"/>
              <a:ea typeface="Kz Times New Roman" pitchFamily="18" charset="0"/>
              <a:cs typeface="Kz Times New Roman" pitchFamily="18" charset="0"/>
            </a:endParaRPr>
          </a:p>
          <a:p>
            <a:pPr algn="ctr"/>
            <a:r>
              <a:rPr lang="kk-KZ" sz="1200" dirty="0" smtClean="0">
                <a:latin typeface="Kz Times New Roman" pitchFamily="18" charset="0"/>
                <a:ea typeface="Kz Times New Roman" pitchFamily="18" charset="0"/>
                <a:cs typeface="Kz Times New Roman" pitchFamily="18" charset="0"/>
              </a:rPr>
              <a:t>3 </a:t>
            </a:r>
            <a:r>
              <a:rPr lang="kk-KZ" sz="1200" dirty="0" smtClean="0">
                <a:latin typeface="Kz Times New Roman" pitchFamily="18" charset="0"/>
                <a:ea typeface="Kz Times New Roman" pitchFamily="18" charset="0"/>
                <a:cs typeface="Kz Times New Roman" pitchFamily="18" charset="0"/>
              </a:rPr>
              <a:t>сынып</a:t>
            </a:r>
            <a:endParaRPr lang="ru-RU" sz="1200" dirty="0">
              <a:latin typeface="Kz Times New Roman" pitchFamily="18" charset="0"/>
              <a:ea typeface="Kz Times New Roman" pitchFamily="18" charset="0"/>
              <a:cs typeface="Kz Times New Roman" pitchFamily="18" charset="0"/>
            </a:endParaRPr>
          </a:p>
        </p:txBody>
      </p:sp>
      <p:sp>
        <p:nvSpPr>
          <p:cNvPr id="13" name="Горизонтальный свиток 12"/>
          <p:cNvSpPr/>
          <p:nvPr/>
        </p:nvSpPr>
        <p:spPr>
          <a:xfrm>
            <a:off x="5486400" y="3657600"/>
            <a:ext cx="1524000" cy="457200"/>
          </a:xfrm>
          <a:prstGeom prst="horizontalScroll">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sz="1200" dirty="0" smtClean="0">
                <a:latin typeface="Kz Times New Roman" pitchFamily="18" charset="0"/>
                <a:ea typeface="Kz Times New Roman" pitchFamily="18" charset="0"/>
                <a:cs typeface="Kz Times New Roman" pitchFamily="18" charset="0"/>
              </a:rPr>
              <a:t>Құралбекқызы Гүлназ2 сынып</a:t>
            </a:r>
            <a:endParaRPr lang="ru-RU" sz="1200" dirty="0">
              <a:latin typeface="Kz Times New Roman" pitchFamily="18" charset="0"/>
              <a:ea typeface="Kz Times New Roman" pitchFamily="18" charset="0"/>
              <a:cs typeface="Kz Times New Roman" pitchFamily="18" charset="0"/>
            </a:endParaRPr>
          </a:p>
        </p:txBody>
      </p:sp>
      <p:sp>
        <p:nvSpPr>
          <p:cNvPr id="14" name="Горизонтальный свиток 13"/>
          <p:cNvSpPr/>
          <p:nvPr/>
        </p:nvSpPr>
        <p:spPr>
          <a:xfrm>
            <a:off x="3810000" y="3733800"/>
            <a:ext cx="1600200" cy="381000"/>
          </a:xfrm>
          <a:prstGeom prst="horizontalScroll">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sz="1200" dirty="0" smtClean="0">
                <a:latin typeface="Kz Times New Roman" pitchFamily="18" charset="0"/>
                <a:ea typeface="Kz Times New Roman" pitchFamily="18" charset="0"/>
                <a:cs typeface="Kz Times New Roman" pitchFamily="18" charset="0"/>
              </a:rPr>
              <a:t>Валихан Айдын 4сынып</a:t>
            </a:r>
            <a:endParaRPr lang="ru-RU" sz="1200" dirty="0">
              <a:latin typeface="Kz Times New Roman" pitchFamily="18" charset="0"/>
              <a:ea typeface="Kz Times New Roman" pitchFamily="18" charset="0"/>
              <a:cs typeface="Kz Times New Roman" pitchFamily="18" charset="0"/>
            </a:endParaRPr>
          </a:p>
        </p:txBody>
      </p:sp>
      <p:pic>
        <p:nvPicPr>
          <p:cNvPr id="2049" name="Picture 1" descr="110011"/>
          <p:cNvPicPr>
            <a:picLocks noChangeAspect="1" noChangeArrowheads="1"/>
          </p:cNvPicPr>
          <p:nvPr/>
        </p:nvPicPr>
        <p:blipFill>
          <a:blip r:embed="rId7"/>
          <a:srcRect/>
          <a:stretch>
            <a:fillRect/>
          </a:stretch>
        </p:blipFill>
        <p:spPr bwMode="auto">
          <a:xfrm>
            <a:off x="3886200" y="4495800"/>
            <a:ext cx="2758440" cy="2298700"/>
          </a:xfrm>
          <a:prstGeom prst="rect">
            <a:avLst/>
          </a:prstGeom>
          <a:noFill/>
          <a:ln w="9525">
            <a:noFill/>
            <a:miter lim="800000"/>
            <a:headEnd/>
            <a:tailEnd/>
          </a:ln>
        </p:spPr>
      </p:pic>
      <p:sp>
        <p:nvSpPr>
          <p:cNvPr id="15" name="Блок-схема: перфолента 14"/>
          <p:cNvSpPr/>
          <p:nvPr/>
        </p:nvSpPr>
        <p:spPr>
          <a:xfrm>
            <a:off x="762000" y="4648200"/>
            <a:ext cx="2971800" cy="1905000"/>
          </a:xfrm>
          <a:prstGeom prst="flowChartPunchedTap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kk-KZ" sz="1200" dirty="0" smtClean="0">
                <a:latin typeface="Kz Times New Roman" pitchFamily="18" charset="0"/>
                <a:ea typeface="Kz Times New Roman" pitchFamily="18" charset="0"/>
                <a:cs typeface="Kz Times New Roman" pitchFamily="18" charset="0"/>
              </a:rPr>
              <a:t>Ел басыны елдің өзі таңдаған,</a:t>
            </a:r>
          </a:p>
          <a:p>
            <a:r>
              <a:rPr lang="kk-KZ" sz="1200" dirty="0" smtClean="0">
                <a:latin typeface="Kz Times New Roman" pitchFamily="18" charset="0"/>
                <a:ea typeface="Kz Times New Roman" pitchFamily="18" charset="0"/>
                <a:cs typeface="Kz Times New Roman" pitchFamily="18" charset="0"/>
              </a:rPr>
              <a:t>Таңдауында еш қателік болмаған.</a:t>
            </a:r>
          </a:p>
          <a:p>
            <a:r>
              <a:rPr lang="kk-KZ" sz="1200" dirty="0" smtClean="0">
                <a:latin typeface="Kz Times New Roman" pitchFamily="18" charset="0"/>
                <a:ea typeface="Kz Times New Roman" pitchFamily="18" charset="0"/>
                <a:cs typeface="Kz Times New Roman" pitchFamily="18" charset="0"/>
              </a:rPr>
              <a:t>Тәуелсіз ел көшін алға түзеген</a:t>
            </a:r>
          </a:p>
          <a:p>
            <a:r>
              <a:rPr lang="kk-KZ" sz="1200" dirty="0" smtClean="0">
                <a:latin typeface="Kz Times New Roman" pitchFamily="18" charset="0"/>
                <a:ea typeface="Kz Times New Roman" pitchFamily="18" charset="0"/>
                <a:cs typeface="Kz Times New Roman" pitchFamily="18" charset="0"/>
              </a:rPr>
              <a:t>Нұр атамыз елі сүйген оңды адам. </a:t>
            </a:r>
          </a:p>
          <a:p>
            <a:r>
              <a:rPr lang="kk-KZ" sz="1200" dirty="0" smtClean="0">
                <a:latin typeface="Kz Times New Roman" pitchFamily="18" charset="0"/>
                <a:ea typeface="Kz Times New Roman" pitchFamily="18" charset="0"/>
                <a:cs typeface="Kz Times New Roman" pitchFamily="18" charset="0"/>
              </a:rPr>
              <a:t>Нұр атамыз бағы туған халқының .</a:t>
            </a:r>
          </a:p>
          <a:p>
            <a:pPr algn="r"/>
            <a:r>
              <a:rPr lang="kk-KZ" sz="1200" dirty="0" smtClean="0">
                <a:latin typeface="Kz Times New Roman" pitchFamily="18" charset="0"/>
                <a:ea typeface="Kz Times New Roman" pitchFamily="18" charset="0"/>
                <a:cs typeface="Kz Times New Roman" pitchFamily="18" charset="0"/>
              </a:rPr>
              <a:t>Иманжанов Темирлан 4 сынып</a:t>
            </a:r>
            <a:endParaRPr lang="ru-RU" sz="1200" dirty="0">
              <a:latin typeface="Kz Times New Roman" pitchFamily="18" charset="0"/>
              <a:ea typeface="Kz Times New Roman" pitchFamily="18" charset="0"/>
              <a:cs typeface="Kz Times New Roman" pitchFamily="18" charset="0"/>
            </a:endParaRPr>
          </a:p>
        </p:txBody>
      </p:sp>
      <p:sp>
        <p:nvSpPr>
          <p:cNvPr id="16" name="Овал 15"/>
          <p:cNvSpPr/>
          <p:nvPr/>
        </p:nvSpPr>
        <p:spPr>
          <a:xfrm>
            <a:off x="6096000" y="8229600"/>
            <a:ext cx="304800"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dirty="0" smtClean="0"/>
              <a:t>8</a:t>
            </a:r>
            <a:endParaRPr lang="ru-RU" dirty="0"/>
          </a:p>
        </p:txBody>
      </p:sp>
      <p:sp>
        <p:nvSpPr>
          <p:cNvPr id="17" name="Блок-схема: процесс 16"/>
          <p:cNvSpPr/>
          <p:nvPr/>
        </p:nvSpPr>
        <p:spPr>
          <a:xfrm>
            <a:off x="1524000" y="6705600"/>
            <a:ext cx="4114800" cy="762000"/>
          </a:xfrm>
          <a:prstGeom prst="flowChart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sz="1400" dirty="0" smtClean="0"/>
              <a:t>Қазақстанның болашақ жастары</a:t>
            </a:r>
          </a:p>
          <a:p>
            <a:pPr algn="ctr"/>
            <a:r>
              <a:rPr lang="kk-KZ" sz="1400" dirty="0" smtClean="0">
                <a:latin typeface="Kz Times New Roman" pitchFamily="18" charset="0"/>
                <a:ea typeface="Kz Times New Roman" pitchFamily="18" charset="0"/>
                <a:cs typeface="Kz Times New Roman" pitchFamily="18" charset="0"/>
              </a:rPr>
              <a:t>Жасыл ГАЗЕТІ </a:t>
            </a:r>
          </a:p>
          <a:p>
            <a:pPr algn="ctr"/>
            <a:r>
              <a:rPr lang="ru-RU" sz="1400" dirty="0" smtClean="0">
                <a:latin typeface="Kz Times New Roman" pitchFamily="18" charset="0"/>
                <a:ea typeface="Kz Times New Roman" pitchFamily="18" charset="0"/>
                <a:cs typeface="Kz Times New Roman" pitchFamily="18" charset="0"/>
              </a:rPr>
              <a:t>№ </a:t>
            </a:r>
            <a:r>
              <a:rPr lang="en-US" sz="1400" dirty="0" smtClean="0">
                <a:latin typeface="Kz Times New Roman" pitchFamily="18" charset="0"/>
                <a:ea typeface="Kz Times New Roman" pitchFamily="18" charset="0"/>
                <a:cs typeface="Kz Times New Roman" pitchFamily="18" charset="0"/>
              </a:rPr>
              <a:t>1</a:t>
            </a:r>
            <a:endParaRPr lang="ru-RU" sz="1400" dirty="0">
              <a:latin typeface="Kz Times New Roman" pitchFamily="18" charset="0"/>
              <a:ea typeface="Kz Times New Roman" pitchFamily="18" charset="0"/>
              <a:cs typeface="Kz Times New Roman" pitchFamily="18" charset="0"/>
            </a:endParaRPr>
          </a:p>
        </p:txBody>
      </p:sp>
      <p:sp>
        <p:nvSpPr>
          <p:cNvPr id="18" name="Скругленный прямоугольник 17"/>
          <p:cNvSpPr/>
          <p:nvPr/>
        </p:nvSpPr>
        <p:spPr>
          <a:xfrm>
            <a:off x="1600200" y="7467600"/>
            <a:ext cx="2209800" cy="12954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kk-KZ" sz="1200" b="1" dirty="0" smtClean="0">
                <a:latin typeface="Kz Times New Roman" pitchFamily="18" charset="0"/>
                <a:ea typeface="Kz Times New Roman" pitchFamily="18" charset="0"/>
                <a:cs typeface="Kz Times New Roman" pitchFamily="18" charset="0"/>
              </a:rPr>
              <a:t>Бас редактор</a:t>
            </a:r>
          </a:p>
          <a:p>
            <a:r>
              <a:rPr lang="kk-KZ" sz="1200" dirty="0" smtClean="0">
                <a:latin typeface="Kz Times New Roman" pitchFamily="18" charset="0"/>
                <a:ea typeface="Kz Times New Roman" pitchFamily="18" charset="0"/>
                <a:cs typeface="Kz Times New Roman" pitchFamily="18" charset="0"/>
              </a:rPr>
              <a:t>Зульфия Амангелдіқызы</a:t>
            </a:r>
          </a:p>
          <a:p>
            <a:r>
              <a:rPr lang="kk-KZ" sz="1200" b="1" dirty="0" smtClean="0">
                <a:latin typeface="Kz Times New Roman" pitchFamily="18" charset="0"/>
                <a:ea typeface="Kz Times New Roman" pitchFamily="18" charset="0"/>
                <a:cs typeface="Kz Times New Roman" pitchFamily="18" charset="0"/>
              </a:rPr>
              <a:t>Жауапты хатшы</a:t>
            </a:r>
          </a:p>
          <a:p>
            <a:r>
              <a:rPr lang="kk-KZ" sz="1200" dirty="0" smtClean="0">
                <a:latin typeface="Kz Times New Roman" pitchFamily="18" charset="0"/>
                <a:ea typeface="Kz Times New Roman" pitchFamily="18" charset="0"/>
                <a:cs typeface="Kz Times New Roman" pitchFamily="18" charset="0"/>
              </a:rPr>
              <a:t>Курмангожина Жаннат</a:t>
            </a:r>
          </a:p>
          <a:p>
            <a:r>
              <a:rPr lang="kk-KZ" sz="1200" b="1" dirty="0" smtClean="0">
                <a:latin typeface="Kz Times New Roman" pitchFamily="18" charset="0"/>
                <a:ea typeface="Kz Times New Roman" pitchFamily="18" charset="0"/>
                <a:cs typeface="Kz Times New Roman" pitchFamily="18" charset="0"/>
              </a:rPr>
              <a:t>Фотокорреспандент</a:t>
            </a:r>
          </a:p>
          <a:p>
            <a:r>
              <a:rPr lang="kk-KZ" sz="1200" dirty="0" smtClean="0">
                <a:latin typeface="Kz Times New Roman" pitchFamily="18" charset="0"/>
                <a:ea typeface="Kz Times New Roman" pitchFamily="18" charset="0"/>
                <a:cs typeface="Kz Times New Roman" pitchFamily="18" charset="0"/>
              </a:rPr>
              <a:t>Хаңжаң Майса </a:t>
            </a:r>
          </a:p>
          <a:p>
            <a:pPr algn="ctr"/>
            <a:endParaRPr lang="kk-KZ" dirty="0" smtClean="0"/>
          </a:p>
        </p:txBody>
      </p:sp>
      <p:sp>
        <p:nvSpPr>
          <p:cNvPr id="19" name="Скругленный прямоугольник 18"/>
          <p:cNvSpPr/>
          <p:nvPr/>
        </p:nvSpPr>
        <p:spPr>
          <a:xfrm>
            <a:off x="3505200" y="7467600"/>
            <a:ext cx="2133600" cy="12954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sz="1200" b="1" u="sng" dirty="0" smtClean="0">
                <a:latin typeface="Kz Times New Roman" pitchFamily="18" charset="0"/>
                <a:ea typeface="Kz Times New Roman" pitchFamily="18" charset="0"/>
                <a:cs typeface="Kz Times New Roman" pitchFamily="18" charset="0"/>
              </a:rPr>
              <a:t>Өз үлестерін қосқан</a:t>
            </a:r>
          </a:p>
          <a:p>
            <a:pPr algn="ctr"/>
            <a:r>
              <a:rPr lang="kk-KZ" sz="1200" dirty="0" smtClean="0">
                <a:latin typeface="Kz Times New Roman" pitchFamily="18" charset="0"/>
                <a:ea typeface="Kz Times New Roman" pitchFamily="18" charset="0"/>
                <a:cs typeface="Kz Times New Roman" pitchFamily="18" charset="0"/>
              </a:rPr>
              <a:t>Иманжанов А, Қазыбаева К, Үмбетбек А, Серкебаева А, Сейтжанов Ж.</a:t>
            </a:r>
            <a:endParaRPr lang="ru-RU" sz="1200" dirty="0">
              <a:latin typeface="Kz Times New Roman" pitchFamily="18" charset="0"/>
              <a:ea typeface="Kz Times New Roman" pitchFamily="18" charset="0"/>
              <a:cs typeface="Kz Times New Roman" pitchFamily="18" charset="0"/>
            </a:endParaRPr>
          </a:p>
        </p:txBody>
      </p:sp>
      <p:sp>
        <p:nvSpPr>
          <p:cNvPr id="2051" name="AutoShape 3" descr="124012"/>
          <p:cNvSpPr>
            <a:spLocks noChangeAspect="1" noChangeArrowheads="1"/>
          </p:cNvSpPr>
          <p:nvPr/>
        </p:nvSpPr>
        <p:spPr bwMode="auto">
          <a:xfrm>
            <a:off x="0" y="990600"/>
            <a:ext cx="3114675" cy="29146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endParaRPr lang="ru-RU"/>
          </a:p>
        </p:txBody>
      </p:sp>
      <p:sp>
        <p:nvSpPr>
          <p:cNvPr id="2052" name="AutoShape 4" descr="124012"/>
          <p:cNvSpPr>
            <a:spLocks noChangeAspect="1" noChangeArrowheads="1"/>
          </p:cNvSpPr>
          <p:nvPr/>
        </p:nvSpPr>
        <p:spPr bwMode="auto">
          <a:xfrm>
            <a:off x="0" y="0"/>
            <a:ext cx="3114675" cy="39052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endParaRPr lang="ru-RU"/>
          </a:p>
        </p:txBody>
      </p:sp>
      <p:sp>
        <p:nvSpPr>
          <p:cNvPr id="2053" name="AutoShape 5" descr="124012"/>
          <p:cNvSpPr>
            <a:spLocks noChangeAspect="1" noChangeArrowheads="1"/>
          </p:cNvSpPr>
          <p:nvPr/>
        </p:nvSpPr>
        <p:spPr bwMode="auto">
          <a:xfrm>
            <a:off x="0" y="0"/>
            <a:ext cx="3114675" cy="39052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endParaRPr lang="ru-RU"/>
          </a:p>
        </p:txBody>
      </p:sp>
      <p:pic>
        <p:nvPicPr>
          <p:cNvPr id="2054" name="Picture 6" descr="F:\рамки\0_77cac_17c363d1_M.png"/>
          <p:cNvPicPr>
            <a:picLocks noChangeAspect="1" noChangeArrowheads="1"/>
          </p:cNvPicPr>
          <p:nvPr/>
        </p:nvPicPr>
        <p:blipFill>
          <a:blip r:embed="rId8"/>
          <a:srcRect/>
          <a:stretch>
            <a:fillRect/>
          </a:stretch>
        </p:blipFill>
        <p:spPr bwMode="auto">
          <a:xfrm>
            <a:off x="0" y="5486400"/>
            <a:ext cx="1219200" cy="3657600"/>
          </a:xfrm>
          <a:prstGeom prst="rect">
            <a:avLst/>
          </a:prstGeom>
          <a:noFill/>
        </p:spPr>
      </p:pic>
      <p:pic>
        <p:nvPicPr>
          <p:cNvPr id="22" name="Picture 5" descr="j0105250"/>
          <p:cNvPicPr preferRelativeResize="0">
            <a:picLocks noChangeArrowheads="1" noChangeShapeType="1"/>
          </p:cNvPicPr>
          <p:nvPr/>
        </p:nvPicPr>
        <p:blipFill>
          <a:blip r:embed="rId9"/>
          <a:srcRect/>
          <a:stretch>
            <a:fillRect/>
          </a:stretch>
        </p:blipFill>
        <p:spPr bwMode="auto">
          <a:xfrm rot="5400000">
            <a:off x="-2597789" y="2849261"/>
            <a:ext cx="5576575" cy="380999"/>
          </a:xfrm>
          <a:prstGeom prst="rect">
            <a:avLst/>
          </a:prstGeom>
          <a:noFill/>
          <a:ln w="9525" algn="in">
            <a:noFill/>
            <a:miter lim="800000"/>
            <a:headEnd/>
            <a:tailEnd/>
          </a:ln>
          <a:effectLst>
            <a:outerShdw dist="107763" dir="13500000" algn="ctr" rotWithShape="0">
              <a:srgbClr val="CCCCCC">
                <a:alpha val="50000"/>
              </a:srgbClr>
            </a:outerShdw>
          </a:effectLst>
        </p:spPr>
      </p:pic>
      <p:pic>
        <p:nvPicPr>
          <p:cNvPr id="23" name="Picture 5" descr="j0105250"/>
          <p:cNvPicPr preferRelativeResize="0">
            <a:picLocks noChangeArrowheads="1" noChangeShapeType="1"/>
          </p:cNvPicPr>
          <p:nvPr/>
        </p:nvPicPr>
        <p:blipFill>
          <a:blip r:embed="rId9"/>
          <a:srcRect/>
          <a:stretch>
            <a:fillRect/>
          </a:stretch>
        </p:blipFill>
        <p:spPr bwMode="auto">
          <a:xfrm rot="5400000">
            <a:off x="3879213" y="6165213"/>
            <a:ext cx="5576575" cy="380999"/>
          </a:xfrm>
          <a:prstGeom prst="rect">
            <a:avLst/>
          </a:prstGeom>
          <a:noFill/>
          <a:ln w="9525" algn="in">
            <a:noFill/>
            <a:miter lim="800000"/>
            <a:headEnd/>
            <a:tailEnd/>
          </a:ln>
          <a:effectLst>
            <a:outerShdw dist="107763" dir="13500000" algn="ctr" rotWithShape="0">
              <a:srgbClr val="CCCCCC">
                <a:alpha val="50000"/>
              </a:srgbClr>
            </a:outerShdw>
          </a:effectLst>
        </p:spPr>
      </p:pic>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Поток">
  <a:themeElements>
    <a:clrScheme name="Поток">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Поток">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Поток">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606</TotalTime>
  <Words>1435</Words>
  <PresentationFormat>Экран (4:3)</PresentationFormat>
  <Paragraphs>184</Paragraphs>
  <Slides>8</Slides>
  <Notes>1</Notes>
  <HiddenSlides>0</HiddenSlides>
  <MMClips>0</MMClips>
  <ScaleCrop>false</ScaleCrop>
  <HeadingPairs>
    <vt:vector size="4" baseType="variant">
      <vt:variant>
        <vt:lpstr>Тема</vt:lpstr>
      </vt:variant>
      <vt:variant>
        <vt:i4>1</vt:i4>
      </vt:variant>
      <vt:variant>
        <vt:lpstr>Заголовки слайдов</vt:lpstr>
      </vt:variant>
      <vt:variant>
        <vt:i4>8</vt:i4>
      </vt:variant>
    </vt:vector>
  </HeadingPairs>
  <TitlesOfParts>
    <vt:vector size="9" baseType="lpstr">
      <vt:lpstr>Поток</vt:lpstr>
      <vt:lpstr>  </vt:lpstr>
      <vt:lpstr>Слайд 2</vt:lpstr>
      <vt:lpstr>Слайд 3</vt:lpstr>
      <vt:lpstr>Слайд 4</vt:lpstr>
      <vt:lpstr>     «Ата салтым –асыл мұрам, ардағым»  Дәстүр-халықтың атадан балаға көшіп,жалғасын және дамып отыратын тарихи әлеуметтік, мәдени-тұрмыстық, кәсіптік, салт-сана, әдет-ғұрып,мінез-құлық,тәлім-тәрбие және рухани іс-әрекеттер көрінісі.  Салт-әр ұлттың, халықтың діні мен сеніміне, тұрмыс-тіршілігіне,ұлттық құрылым ерекшелігіне сәйкес ғасырлар бойы жинақталып,өмірдің өзі туғызған ғұрыптар тұғырының негізі.Қазақтың бірнеше салттарын атап өтсек. </vt:lpstr>
      <vt:lpstr>Ғұрып.Қазақтың өмір салты, өрен салты т.б. қолдану мен дәріптеуді ғұрып дейміз. Қазақ халқында қалыптасқан бірнеше ғұрыптар: </vt:lpstr>
      <vt:lpstr>Оқушылар қаламынан</vt:lpstr>
      <vt:lpstr>«Біздің ойымыздағы тәуелсіздік»</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Жасыл ауылының негізгі мектебі</dc:title>
  <dc:creator>Амангельдиновна</dc:creator>
  <cp:lastModifiedBy>Аигерим</cp:lastModifiedBy>
  <cp:revision>68</cp:revision>
  <dcterms:created xsi:type="dcterms:W3CDTF">2017-12-11T13:51:13Z</dcterms:created>
  <dcterms:modified xsi:type="dcterms:W3CDTF">2017-12-13T10:40:53Z</dcterms:modified>
</cp:coreProperties>
</file>